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74" r:id="rId4"/>
    <p:sldMasterId id="2147483675" r:id="rId5"/>
    <p:sldMasterId id="2147483676" r:id="rId6"/>
    <p:sldMasterId id="2147483677" r:id="rId7"/>
    <p:sldMasterId id="2147483678" r:id="rId8"/>
    <p:sldMasterId id="2147483679" r:id="rId9"/>
    <p:sldMasterId id="2147483680" r:id="rId10"/>
    <p:sldMasterId id="2147483681" r:id="rId11"/>
    <p:sldMasterId id="2147483682" r:id="rId12"/>
  </p:sldMasterIdLst>
  <p:notesMasterIdLst>
    <p:notesMasterId r:id="rId23"/>
  </p:notesMasterIdLst>
  <p:sldIdLst>
    <p:sldId id="256" r:id="rId13"/>
    <p:sldId id="258" r:id="rId14"/>
    <p:sldId id="266" r:id="rId15"/>
    <p:sldId id="287" r:id="rId16"/>
    <p:sldId id="282" r:id="rId17"/>
    <p:sldId id="283" r:id="rId18"/>
    <p:sldId id="284" r:id="rId19"/>
    <p:sldId id="285" r:id="rId20"/>
    <p:sldId id="286" r:id="rId21"/>
    <p:sldId id="260" r:id="rId22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B198"/>
    <a:srgbClr val="74CEBB"/>
    <a:srgbClr val="B8E6DC"/>
    <a:srgbClr val="2B7D6B"/>
    <a:srgbClr val="3030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7" autoAdjust="0"/>
  </p:normalViewPr>
  <p:slideViewPr>
    <p:cSldViewPr snapToGrid="0">
      <p:cViewPr varScale="1">
        <p:scale>
          <a:sx n="109" d="100"/>
          <a:sy n="109" d="100"/>
        </p:scale>
        <p:origin x="558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页眉占位符 1">
            <a:extLst>
              <a:ext uri="{FF2B5EF4-FFF2-40B4-BE49-F238E27FC236}">
                <a16:creationId xmlns:a16="http://schemas.microsoft.com/office/drawing/2014/main" id="{F135746C-AA87-423F-B2A4-178F32F64BC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315" name="日期占位符 2">
            <a:extLst>
              <a:ext uri="{FF2B5EF4-FFF2-40B4-BE49-F238E27FC236}">
                <a16:creationId xmlns:a16="http://schemas.microsoft.com/office/drawing/2014/main" id="{400B9480-7165-43A0-9420-949838C18BB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94FA945-7342-4CF2-8023-6A6B4F3C61B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8916" name="幻灯片图像占位符 3">
            <a:extLst>
              <a:ext uri="{FF2B5EF4-FFF2-40B4-BE49-F238E27FC236}">
                <a16:creationId xmlns:a16="http://schemas.microsoft.com/office/drawing/2014/main" id="{30C02BF2-BBF8-4FC4-8FCC-0F22F56F6416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3317" name="备注占位符 4">
            <a:extLst>
              <a:ext uri="{FF2B5EF4-FFF2-40B4-BE49-F238E27FC236}">
                <a16:creationId xmlns:a16="http://schemas.microsoft.com/office/drawing/2014/main" id="{3A5A6D52-3AFE-419A-91B3-BE281BF1830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13318" name="页脚占位符 5">
            <a:extLst>
              <a:ext uri="{FF2B5EF4-FFF2-40B4-BE49-F238E27FC236}">
                <a16:creationId xmlns:a16="http://schemas.microsoft.com/office/drawing/2014/main" id="{2A63F856-A627-410A-BDA7-38280C8B0E0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319" name="灯片编号占位符 6">
            <a:extLst>
              <a:ext uri="{FF2B5EF4-FFF2-40B4-BE49-F238E27FC236}">
                <a16:creationId xmlns:a16="http://schemas.microsoft.com/office/drawing/2014/main" id="{FAEFD30D-BC4D-4CCD-BB51-5C51571D1E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87E1E25-09AA-41B7-8835-324A80A214DA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>
            <a:extLst>
              <a:ext uri="{FF2B5EF4-FFF2-40B4-BE49-F238E27FC236}">
                <a16:creationId xmlns:a16="http://schemas.microsoft.com/office/drawing/2014/main" id="{1E3EEADF-86AB-43AB-844D-7167A269C5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9939" name="备注占位符 2">
            <a:extLst>
              <a:ext uri="{FF2B5EF4-FFF2-40B4-BE49-F238E27FC236}">
                <a16:creationId xmlns:a16="http://schemas.microsoft.com/office/drawing/2014/main" id="{D86C5A32-6358-4591-A89C-6F4EFCA78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r>
              <a:rPr lang="zh-CN" altLang="en-US" dirty="0"/>
              <a:t>封面标题特殊字体为百度简综艺。可以自行下载使用或改为微软雅黑。</a:t>
            </a:r>
          </a:p>
        </p:txBody>
      </p:sp>
      <p:sp>
        <p:nvSpPr>
          <p:cNvPr id="39940" name="灯片编号占位符 3">
            <a:extLst>
              <a:ext uri="{FF2B5EF4-FFF2-40B4-BE49-F238E27FC236}">
                <a16:creationId xmlns:a16="http://schemas.microsoft.com/office/drawing/2014/main" id="{27875529-50FF-4723-88EB-D07095F9CB6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55CD2FB2-7837-499A-BD8E-1FB059D93F56}" type="slidenum">
              <a:rPr lang="zh-CN" altLang="en-US" sz="1200"/>
              <a:pPr algn="r" eaLnBrk="1" hangingPunct="1"/>
              <a:t>1</a:t>
            </a:fld>
            <a:endParaRPr lang="zh-CN" altLang="en-US" sz="12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3B27EC-C0D9-4A07-8540-2B7CBFC23E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0B578-7B0B-420D-AB9D-728CC33CB2AF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1A4FA8-6D8B-4D43-98BF-5EA198CC8C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9871EA0-CD5F-4902-98F7-B58B2FCBD7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61F616-215E-4F32-8399-22D20F1590F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876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7807C8-213E-4889-B8D1-9B90E23B0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273A8-76BB-47C9-A0CD-3D4708429F3D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174D66-BD7E-4AC2-997F-E24F31862D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C8BEAC-5041-4FCF-92ED-2CE3FEA8FF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3D632E-020C-490F-9123-906C75BA0B8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45318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7F28B049-5E87-443D-9E6F-ED9CF98CCC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6C4E5-3F30-4121-B386-1C25BD3AD80F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2B046C49-E890-4468-AB4B-6626E97A12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636B124F-71D4-4AA8-80BB-CD0C7AF88C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28EB2D-6346-4F34-828F-9071DF1DC32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337621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64018CFA-34BA-4CDD-8538-C0FAF29B04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472C8-89BF-44AD-9380-8AA9DFEE4F42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4C608363-085B-471D-BDC9-D2C9689869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FAA1F862-57B5-43D7-9DC6-39E1C7ED71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4F8EB4-ADB2-478D-9D23-6DA965104CB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979116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37E2A627-B8D5-4CF9-82CF-FEAD0006F3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3007E-81B8-4F58-829A-30AB91511005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155A008B-5FEF-4EAC-BF9C-6C6977970E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382990CD-3123-4455-994B-A6E659DFA9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15C9E0-B15C-427D-A6D7-2D54B5FB16B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09084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BEFB8B9-800C-43D0-9334-39EC82E8BC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FEF16-BA25-4B09-88EB-A883C6831324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384865-41CF-4CED-817B-EF7A221E7A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CDC112-17D3-403F-994C-F2300FFC8E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E45E1A-C61F-4936-83E0-6C0B172A855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67565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4">
            <a:extLst>
              <a:ext uri="{FF2B5EF4-FFF2-40B4-BE49-F238E27FC236}">
                <a16:creationId xmlns:a16="http://schemas.microsoft.com/office/drawing/2014/main" id="{731D766F-3E0A-46F4-911E-48171631C4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4549A-8BBA-4A30-A9EE-9711D9CB811E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" name="页脚占位符 5">
            <a:extLst>
              <a:ext uri="{FF2B5EF4-FFF2-40B4-BE49-F238E27FC236}">
                <a16:creationId xmlns:a16="http://schemas.microsoft.com/office/drawing/2014/main" id="{F2382AAD-BF06-4095-AF4A-6205083178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6">
            <a:extLst>
              <a:ext uri="{FF2B5EF4-FFF2-40B4-BE49-F238E27FC236}">
                <a16:creationId xmlns:a16="http://schemas.microsoft.com/office/drawing/2014/main" id="{3DF2A6F0-21BD-437B-B4A8-53CD16349E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28BA08-09AF-4E80-8914-0A6815F7BD0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15462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4">
            <a:extLst>
              <a:ext uri="{FF2B5EF4-FFF2-40B4-BE49-F238E27FC236}">
                <a16:creationId xmlns:a16="http://schemas.microsoft.com/office/drawing/2014/main" id="{E4F8C516-14C7-4096-A770-F3EB475C3D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3A7EC-CB90-4231-81AC-0F07D682DB7C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" name="页脚占位符 5">
            <a:extLst>
              <a:ext uri="{FF2B5EF4-FFF2-40B4-BE49-F238E27FC236}">
                <a16:creationId xmlns:a16="http://schemas.microsoft.com/office/drawing/2014/main" id="{867A345C-232A-48E0-9D5D-305A3628AB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6">
            <a:extLst>
              <a:ext uri="{FF2B5EF4-FFF2-40B4-BE49-F238E27FC236}">
                <a16:creationId xmlns:a16="http://schemas.microsoft.com/office/drawing/2014/main" id="{373F744F-B7B3-4E1C-B348-4449F6B3DE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5F6FFD-8753-40C8-B2C0-1F48BD5DFE9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02101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4">
            <a:extLst>
              <a:ext uri="{FF2B5EF4-FFF2-40B4-BE49-F238E27FC236}">
                <a16:creationId xmlns:a16="http://schemas.microsoft.com/office/drawing/2014/main" id="{DE328574-0253-4618-86EB-60C55EEBF2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B51C9-58B9-4793-8150-A15BF45A6AD1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" name="页脚占位符 5">
            <a:extLst>
              <a:ext uri="{FF2B5EF4-FFF2-40B4-BE49-F238E27FC236}">
                <a16:creationId xmlns:a16="http://schemas.microsoft.com/office/drawing/2014/main" id="{5BC55875-9CDA-482B-A030-C33F5FF2B4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6">
            <a:extLst>
              <a:ext uri="{FF2B5EF4-FFF2-40B4-BE49-F238E27FC236}">
                <a16:creationId xmlns:a16="http://schemas.microsoft.com/office/drawing/2014/main" id="{EB25FD70-EA52-4F40-BC43-17C4AE326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E45CE6-61EA-4385-BD24-1636165D993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290503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C406BEC-F2A7-4306-8E00-F1991DC6E0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59E04-56BB-446A-9FA8-B3A9BD38558F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4D4076C-9AF2-4E83-AEEA-BA1AB3D191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62B0342-B7A1-47F7-808B-0E842CEABD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C5C361-746F-43A9-B3E7-F0D5C4E5644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619030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9861B0-9511-4761-A5F4-0ACC3EE00B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F1D88-30D3-4E78-AA53-0D7503FD7A4E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63D568-1E96-4A2F-A42C-622E7B6AE4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82E21E-ECA8-4650-A342-978457D46E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4143E3-1746-4365-928D-E28C8D39605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07978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41F903A0-F0F9-4364-8968-9FFD7E858C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940D8-2262-4B24-902E-FC8B8866871D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DA5D13A2-4B75-41AF-9D1C-29CAE67EDB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A616A7E7-F0C7-486D-8433-73C47695DB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635E3C-336E-4270-9968-BA77DA25DB4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8438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44A0FA-4D01-424C-B728-D54DE9024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7F68C-EBBA-4060-8008-F28898B227C6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EE4750-6085-491F-B010-A359054F82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3373BF-7504-4EBB-9ACF-469A0F6D58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84ABD0-464F-4ACB-8945-3337CAF9CDF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59034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7E0F6760-720D-49D5-8C52-9C11ABC850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7E82C-2425-4C1C-ADF5-9E27EAF4853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B94C6E83-F27B-4F4F-8D83-D58914616D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22B085EC-F206-43D7-905B-A018D1C69D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44A4B6-868F-4D43-AFAA-5F03DD48789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19982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9A9E8F-8AD3-4A9C-A816-A8923DB98C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ECFC1-3AF0-4244-BD81-E1E206ED518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210687-1AB5-4C61-9ADE-F3FD15F81B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D37404-0653-411B-87AA-9AE22EE3A5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CFC0F6-92D5-4508-A2F8-EC46346DED3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59852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FA8FEF-31CD-4A34-A5B1-4D868DFC7E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51621-2C3F-425C-9C36-BEF5E135C32E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36C2309-B440-4D9A-BD10-9F4E0EA04E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78BBAA-7D72-47AB-A6F4-D5AFF9E8CC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6D5470-8242-41A0-AF2B-37F42958839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27799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6E7FE44-5EB6-41C5-B853-C2F49AD4A7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33732-88D6-4DB2-86CA-5A919F889569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F11681-C1A5-42D1-9E5A-7EEA803EAD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5654588-5321-477E-B1A0-837EBA283E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A0E409-5AD9-4289-970D-E7C19F251F9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353503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92148318-8F38-46BA-A723-58BBFCD6A0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5872D-C822-45C8-849A-16EEC642FEDB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7D3062E9-D5D0-4B3F-9C45-7041AC709C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444CEE53-8A8F-4CB4-8287-04EC6B8227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054EDC-DBD7-404E-9455-9492D3211EB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060068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05CAAECB-1BAB-4841-B52E-A3ECD7CDA9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4D620-C5C6-4178-9D56-A40B1069376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D2474BD6-60EF-4DC8-BF77-6F6F5C2040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A129ADAC-BD97-41BF-83AE-91280D578A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502C6B-DA4B-4622-A692-9BF2095F54E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819076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98903FCB-B82F-4F7B-A68C-CB66CD907C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4F94F-3665-4C9F-9973-CD75F90D647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C65DADAB-0250-476C-B12F-A801BBAF13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883F1EA4-FF20-48AB-AD7F-B9E5801FD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CC71B3-37F7-416E-AF70-FE471012CF8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1058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E616FAAC-ABF4-4EC4-8DFB-82C4763DFF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D3C55-D749-4AFE-ADFE-CE50B57F7C1C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9342F6A6-0C06-4F6C-B363-8B96C16393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C61C62A0-C220-4232-9B5B-F3E5A3E202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74620D-C10B-429C-9AD5-1BB194B080E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565642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5B0051C9-31F1-4B60-A839-0A8083E7EE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A9613-4754-4CBA-812C-063A9967C4C6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7E4F2B6D-4A8F-4EEF-8D6E-F7A3911126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524F4EC6-C97E-43AE-89A5-2B4F2B78A9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3CD954-E8DB-4EF7-A546-97364DB1185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74143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45AD45D2-E0D5-4FF4-8261-0C74FE896A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4085F-4E90-4FB9-8577-B89836FC873A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5D25FEA6-1382-4BF6-8500-1D15A01C80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CF268F1B-7DA1-47BF-AE8D-F06D9891C6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6649E-5008-4146-9447-4CD356FAEC4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4465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686C00-7849-423D-BADE-E658DCEF2C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6FA83-D5BE-4AE1-8696-E858AE4A9704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E242CE-1D64-4555-A5D9-0EADCC3A2C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1F5F32-2B54-4F85-95C9-7844D4F7DC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7DA51B-4DD3-4F1D-A091-5AACDBCE1C1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383031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9D463B-BD0C-41F6-ABAE-1F736C5F13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056F5-ADBD-43C8-A71D-A1F6A7945DC4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750DD33-E321-4D9F-8289-B7B026AE99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8E845D-16B8-405F-BA1A-B073E3E2BA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E439DE-C6E6-4CCC-A3BA-14021FB3783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060711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220B34-506B-4932-A3BA-4D251519CB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CD80A-4592-46F1-B74D-CB859A671A9C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2CFAD-29BF-4E73-9BFC-0C5695432F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F90D21-9405-4B66-ADBF-C793380935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57D9FF-8386-462F-AD63-A2A6E8060E0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745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E2DAE8-251A-40C4-8CDD-322D43EA83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6CF79-5F59-45B0-862F-81A703CDAC08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575FF5-4B53-435D-AFFF-277F6B7EEE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E24748-EB07-4D8E-A986-5EC2C7E4BA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2D0771-E9DE-4E58-84D7-570248F19B7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103675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554506-B264-46DE-92E5-3C6B87D49B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DED33-DC66-4104-86F6-D7279C4A2DAF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D9E7B7-D779-480C-B8D9-C9272D0B5A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266DF4-79EA-4C42-BA35-9CC74DE111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8793FA-49F6-4A8F-898C-5A183FEEA68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95753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ABB7C3-82E1-4FEF-AFCC-54B3F2C445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077A5-8573-4E81-912A-4072776794DD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4912DD-D58D-4BCB-9F1A-11BD58DF72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6EA181-5737-48FC-9660-B6067B9041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A6AE0D-CDBD-48CC-ACA9-5BA0D57E751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84312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F083C94E-934C-4879-99C9-BEF1209DD5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C28F8-E88D-4784-BABE-4007547577FC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5A383091-5A7D-48B9-A377-84897BB0A6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458C6620-E72B-436C-9C8C-BCE67670E8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5E3906-1863-4F39-A14C-52B4CDF268F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555406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939E700F-85C2-42A9-B526-B77734DD21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706AA-AA0F-4EC3-AE6D-5CD23BB59B3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01541251-52B3-4B66-8267-9AF42BD9A3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20F5DA06-084C-434B-9B3C-2649862C7E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0DB366-9DD8-4F2D-B297-0A064449CA3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973904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5DA5B6DB-81BA-411E-A3D7-D3132F0A77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37FED-7608-4B76-8C1A-5F8D5F27584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306B0009-22B7-4900-86AB-F919E98B15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45C5C7B5-DBEE-461C-9ABD-CD3C76B54D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7B0C9-FE2B-4D50-B971-ABEC24BD2F6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097312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D0748543-A284-4FF8-A1F4-969FC931B4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AF6F9-90BD-4EE2-AE27-D1A97382CA8A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FFD3399C-C558-4726-8491-1B2B394BF8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EBE6809B-2749-4170-A8C8-1F51516EC8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0D2AAC-93BE-4C34-825C-CB6E80C4AC2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31670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C993DF14-E36D-4F63-8384-D9F13DDD39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F0D96-395F-41EF-B06D-5E6D7583A4B2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14EC1F78-BF59-4BDB-95E4-65FBC18AEA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C14984EE-33B5-44CA-8D4D-353E7375E6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F00362-49AC-4713-AE14-A1913CB6E64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39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6812C0-73F3-4B6A-887C-C93B5422CE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5E0CE-2088-4348-9FB0-6F5B10C4F57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9FB487-4456-4EEA-B11A-E2C764A514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00CFBCD-766B-4535-A0B7-C86D1622C7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17096F-C8FB-4F77-9E27-09885B505FC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097090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D93CFE14-DA97-4150-B31D-7B9B600612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0D602-C134-4518-A351-6195D53CF5B0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95295F94-5790-4129-A987-ECAABC6B57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88876A39-008D-4D4C-ACCF-5E934D3D1E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7FBA3C-7D7E-469E-B315-3B65D9128C8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53076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154D9A-C945-4F8E-9A3E-053AD5D7E7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1C0D8-EEAB-4B13-9C29-AEB03F74C635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6E0867E-AB19-4B86-85A0-C4637803BC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909961-50E8-4846-8573-F99EA2604F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12B2DB-A53B-4FCE-8FD7-DABE19963A6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02840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C411183-D29A-4FFA-8141-F3379F1EDA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0EEF5-BB2D-41A5-BEC1-1CF53DA7C906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0D59FA-340A-4531-8537-8462D13A27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7F8D21-4F4E-4248-A740-584F16C278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CB4C13-D43B-465A-A15E-B172F17E835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061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76C3AEA-10DD-4167-880D-B6326ACC91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45898-21F8-4FDD-A1A5-675360570149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77B9A5-8FCE-4868-BD70-4C3C23E0C0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57648D-D6D7-4AC9-8C9A-70D2E4F2D3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61A405-E723-4D4D-BE8C-7C2C4B164D4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5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A30E436F-5A16-4015-8CC5-B43641357C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458CB-B978-488A-80C2-C8C3248B8D92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E8BA5105-0A57-4E32-B307-834BB092E2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AB451D92-F09E-4276-9377-F8E8D19E60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90A8B1-B4BE-4A34-8E2C-3243BE73764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254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994D2988-F8FF-4BCB-A78B-FAFC51E9CA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2F7EC-8D17-4664-AC8F-5514B21E8CB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741983F0-2B68-4942-ADE3-69A1D6417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CD6300BF-AC37-4CB2-AF55-347F9D6ED1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3A40C8-8A7E-4403-9285-22DBD71710B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577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662EAEF0-8977-4FDC-BC27-AB6405EDE3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A20C2-9499-4C59-BC33-D69D99DCF786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D9D0CB70-B8AE-4F2F-9237-A9B3F54043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439EAFCC-BC6D-4A8A-AEF4-0E4FDC31E4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3EC2E9-96FC-4EB9-8DF7-434A209A88C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9600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ECCDDFAC-BEFD-4A01-BF6F-766CE47E48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95130-0F7A-42A6-9A5B-3A3832B28341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FC4A950D-028E-4C9D-914D-F4EFED9DB6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254574D9-E7A9-4D74-B6FE-B587EBDFAE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880EB2-47F5-459A-9BFF-0B6504DA6E2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5418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9E6FC4E4-A3D4-49A9-8C01-01CF7BBD7D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909C8-D621-463D-A231-C06DE2EF9C11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74373047-6712-4791-8675-50D4F4A0CB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E866F395-D35E-4C1F-BDC3-116173F2B5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8D239-0659-44BD-845D-CFD474A24A9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8565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C5F4D7-B04F-43D9-BEC8-264DD040F8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A717C-837A-4E91-B670-180961D34E5D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AC89AEC-BF59-4949-8476-578EEF68E5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2CDE4B-FC80-453F-9752-41FF75E646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5B3D3-FA07-42B4-8363-6A97108ABF4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2514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400CBF2D-CE85-40CA-B3A5-BC26664F1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ECC76-790E-46BB-B901-14E3FED6989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0C75C07C-611D-4C8C-B4F4-46510F4FB8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428C13FA-EA20-43BF-B2AF-F8DFD8C87A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9BF26D-6760-4953-B7C7-279FC46C7F3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8956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679C0A-9D68-4D4B-8E21-5816F9957B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4E0EF-254B-4F4A-A055-970764FCCDAE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AAB59C-2577-4474-A096-D5EC36591D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0A8351-20E0-46EA-A0C0-D36A925F9D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7804B1-5821-4C0B-96C5-ABB7650DE35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3262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3E257E-25C2-45CE-82DD-D3E5EB7C1E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51434-397E-477F-A585-5D97BF64D6F4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1FD2FB-CD9A-438C-9872-809EB69404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D71815-82CF-456B-865B-508584F03D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1ACD08-8657-4064-97D6-F89A24D2667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9053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8654418-CDB9-4F41-B9DC-C5D33F23E1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7822A-9444-44CB-AD75-8A24B1CFCE04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7549BF-BA11-4140-AE80-5799716498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9726E2-1458-46BC-A471-AB67AFFF2C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F6500F-F415-42A9-9390-629E0A2EAC2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06350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889A9F-4F39-48D7-A390-3068E1007D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5EB38-1B76-4F4B-910F-5141CFB14200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EFAD0D-F189-468C-A3BA-A900ABBBA2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498B17-89BA-4728-819A-89C6005026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8DA705-AD36-4C08-ADDB-5F98D33DCDA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126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F7C1D2-2E8F-4DF1-B900-5280013847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59A2F-E1D5-486F-A2E7-9DE10B620CD0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8E6E43-A722-4E2F-8930-2713E9FDEF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171A27-A7D9-420B-970C-6B9E4A26BB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60B58-020B-4EA6-88C2-0D4C47C8B5F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059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A4BC81B9-F84E-412E-B54A-B399F27E76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80961-1A90-403E-8D60-F119306B0D12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100A058F-CB15-4C97-8B70-272E1106CD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DE8935B6-49FE-4749-8E68-DA0C0987F2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177D7-102A-44E3-93AF-9FFA919E768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0427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2398E4A2-1034-40B2-A46A-3DDD45CF0F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07BB6-99A8-450F-976B-6E59D3062504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679DA417-35C7-49CE-846A-6107921257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3682A157-126B-482D-85E8-81D349C5C4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14A7B0-6775-4FAE-AA7A-A22DE19E9EC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4722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6FDBA164-A1B5-486B-8937-8D7B73B81C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561E9-C09A-4D00-8BD3-030A01654FF4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74DBEB1F-576D-406B-8811-3D8E8FAD1A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23C931F8-A293-4E1E-AA1A-F2D72DAAD7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A9D512-5A97-432A-AD96-CDA8CD9D7E0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4534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4AA2D65D-AF3B-4099-A110-94C063938C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5FE99-B6E1-4C81-9D20-CFCD97F64051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ABB40A20-54A1-4ABC-9889-A8B6B27DAE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74821E0C-14FD-4624-B609-63492BFEBD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65C027-209D-413E-B66B-D48A624CBF0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045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5FE846-8375-48CE-BF64-01E806928B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4209F-C6F4-4BCD-A743-9E6E1CFFCE7D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B838FD-D82D-4F7A-9AF4-047DC80ACE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A170EEF-D0C5-4C2F-BF7D-8396D15EA1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71B907-5C31-4D9F-93DA-37BBC3ECDD9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7561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740C8168-330A-419F-839D-E63B95D278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1BF13-CEEA-4A44-A2CC-72D60D4581B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20EDD19A-FCF7-4570-B68E-BD5B0754AD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A048D2D8-04D7-4096-AA0A-CDB0E184F6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D11367-6939-4905-95AF-618C53C4E47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8960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D7522BBE-00B1-4D47-9FEE-883CC998B3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F762A-9D66-419D-917E-AE5AFEB5A089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0C8FA3C1-B112-4EF6-854A-0437E1434D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DE84877E-E337-404C-89B2-194B4776C2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294898-B881-4CAA-A41B-C99B869178E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44211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33DFB0-01B2-4D15-AA8A-D1C2A5C559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745D5-D5F2-4C11-A19E-EE90D9213290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67E77AB-AEFE-47E2-9519-F4EDF6E1A5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EF806-44A9-4DA5-9D00-0C6C1B390A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3DB6A2-7A64-4569-B172-59140E913FD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10533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CEB69F-BE6C-469D-A77E-60945BD5AA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B7697-7C0E-4D86-940B-CBA3A5CCCC60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F8532F-A2B0-40A1-89EE-439971D99D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AB871EA-043B-47CF-824D-310B4F7B42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045CB8-4407-4134-A674-4827207DCD2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7929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BE22D30-8B34-4AB0-87AF-7E30B7BB3E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3DC3C-6D5C-4215-96A2-BB072D6FB948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3F409D-1874-4309-9EF1-862150F7C2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52945BE-E6BE-4029-A154-AA105E8594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9390B0-8402-4774-B857-8A51EEE953E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898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218002-D9B7-4784-91AE-34E58E0B5B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6097B-38BC-4E3C-9052-873D9CD6E355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A0594B0-95DA-4ECA-95FD-E385280A65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656D2A6-2382-468A-94A7-CEA7BDD835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6CCCA8-D36C-4202-A76E-255EBF7E35B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3475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EB61D2-9EF2-44EA-BF3D-CA4C3E683F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F5A67-AE0F-4F1E-87ED-A78A2E73A82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14D961-A2C0-47D5-88AF-0FB29CB410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84FFE9-1ED6-4DD7-B72F-23A2E8FE89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9141DE-7D6F-4A67-9454-0394D324D4C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5384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3455B89D-65BA-4803-9E8E-0A1A610E9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8776A-7027-432B-839E-9D86F2E3FED9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A00C857C-CD5D-4268-9435-A45D5AB3EA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4B15ACEA-0E15-4437-ACBA-68FCA1471A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10740B-4013-4C40-AE57-85FA3CEF2F2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19697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A13811B9-1875-4918-943D-A6610DF803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3B7B0E-3508-4170-9C0C-1BCA8D588B4E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6FE0AC7E-916C-48FE-9C8A-8DE0E4DED7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29FDA42F-7710-4559-B0EB-D449F0EF29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5F346D-475C-4A26-8F82-46829E8255A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2900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0EDB554C-F2A3-42DB-8532-8A730212A1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DE3DE-3249-4451-8AD8-2C6F581BCC09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21F9788D-1D81-49F9-9C8D-3A64D8C180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77161B76-4B58-4A1E-B41D-75D07EACC7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5D9905-2E76-4C7F-A4D3-7A27EEAEE12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999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8A5E309C-6F7D-4EC1-97D2-A57730EE64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7590B-FF17-454B-B105-8DF4E14CEF3C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B18DCAEC-74CD-450C-9A90-EFFC2361C6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0586A4C3-9038-4BE5-B95C-593CE7443A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492AB4-FCBC-4E03-9D2A-B7A1CD0714D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4562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54368973-DBFA-48C5-A00F-E0651B8332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71FEA-8436-4356-BF5C-C62A5397CFE5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D227BD98-40DA-4A95-9433-50F7853B46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4820A693-77D5-45DB-B9E5-2F6CA2DA64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165B8B-C3AA-4000-A333-C8D0420916D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0951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10D1A330-53D6-4A6F-B061-584D58DDC3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CFD77-F420-4923-B234-FB35EAF98DE1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72B2586C-1851-445C-9F74-0F583BE5AA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4EE84C66-6426-41EE-B61F-9F608F77D8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10E573-E548-4B77-95D1-DBD07DCB5AA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4203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A7978E00-154F-4C6F-8284-88FD66A87A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66398-8AFC-4BE9-8AD3-B73C24D0F21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A99FE1BC-A762-4A99-A2B0-CA7A6A29D4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97A3187A-231A-415C-91B3-4C65B7C076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65199F-EF17-4E65-8832-8BF613118B3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1186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199028-FE14-406F-A51E-A478FCD388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D5EE0-C47E-4CD9-864E-79205F12206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939463-93F9-4CA8-9675-7D1FA6C3CE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1CF922-98D1-43FD-954D-5F8F36FE8D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611FD8-6972-4BBB-BD49-DEFDEBB78E1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6606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7EBB14-4DBD-446A-86AE-EAA08A340C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9AF65-A118-4F1C-AACC-9E1CE0EBF1E2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46935FD-0157-4DDA-BA56-7465D83E1D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CCA63E8-EC78-4332-8953-B19923B2B9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C60C2F-6D9A-4688-87C6-F05C6F138FD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19380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25D5A4E8-80C1-440B-A390-A13ED7CDAE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2614D-4649-4F5F-931F-976CDDB2BA75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3415961C-35B0-4544-B08C-D7DC421F78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D80CD897-9FB7-41C4-AEEF-B5BCF8D96F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E02C1F-74B3-45C2-BD3C-70EA813FD90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02705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FFC2A541-2E90-4458-BCD6-067755A615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DF99A-993A-4154-9D03-41BE5B082CB6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BA2A9ED5-E908-4ACF-AFB3-8A77500A00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4316DF0E-F035-4AFA-BF13-7F7BD8CA8B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488161-880D-43BE-AB08-58D60C8CDAD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23729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D53DA770-E9B2-415E-AFA0-EB86069419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83D33-C7F2-4746-A849-9C5915279BA9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26312086-69AA-48D9-AC51-D4E786F544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90ACAE92-F3AF-4382-87A4-555B738025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D119C0-A607-4045-9D1B-989358DE11D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4593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D833075-85E5-4849-ADD0-4648C5DECB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084A7-C999-4093-B49F-64027A2AC9CC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14A210-E9A8-4F24-8D46-B9BCD29CE1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4FC715A-1E45-4319-A356-1A82453B57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4698B-3E66-4742-959A-9D6F7D4E5FA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7533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4">
            <a:extLst>
              <a:ext uri="{FF2B5EF4-FFF2-40B4-BE49-F238E27FC236}">
                <a16:creationId xmlns:a16="http://schemas.microsoft.com/office/drawing/2014/main" id="{6F1AF520-0594-47DD-902F-C72070FDF4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35A9-E823-4088-AB0A-5A4ADA8B3065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" name="页脚占位符 5">
            <a:extLst>
              <a:ext uri="{FF2B5EF4-FFF2-40B4-BE49-F238E27FC236}">
                <a16:creationId xmlns:a16="http://schemas.microsoft.com/office/drawing/2014/main" id="{814F2DCC-7569-4DD8-806E-02BDC8A853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6">
            <a:extLst>
              <a:ext uri="{FF2B5EF4-FFF2-40B4-BE49-F238E27FC236}">
                <a16:creationId xmlns:a16="http://schemas.microsoft.com/office/drawing/2014/main" id="{122F671B-4F71-44CB-818B-2FE2392489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53C088-B321-4E97-82CC-1F6771C4B26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9861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0C42A1D9-4922-4D70-BEAB-DCDEEB4512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6868F-625A-4193-BCE8-3AD6A22761F4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7651FBC5-3770-4B42-8924-0A28275629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D321B91E-3FBC-463A-9923-940AE53180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F45900-ACF5-4F1A-B989-CE6A5B14463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17386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4">
            <a:extLst>
              <a:ext uri="{FF2B5EF4-FFF2-40B4-BE49-F238E27FC236}">
                <a16:creationId xmlns:a16="http://schemas.microsoft.com/office/drawing/2014/main" id="{4D8FC7E0-20FD-4453-BD82-1959B709A7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2ADFA-47C2-4529-BF9B-CF4F3B74714E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" name="页脚占位符 5">
            <a:extLst>
              <a:ext uri="{FF2B5EF4-FFF2-40B4-BE49-F238E27FC236}">
                <a16:creationId xmlns:a16="http://schemas.microsoft.com/office/drawing/2014/main" id="{5F8BBD58-F9CC-46A3-998B-2C04CF7243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6">
            <a:extLst>
              <a:ext uri="{FF2B5EF4-FFF2-40B4-BE49-F238E27FC236}">
                <a16:creationId xmlns:a16="http://schemas.microsoft.com/office/drawing/2014/main" id="{829BFF84-9D7D-45C9-B586-45B4A9D24E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2A5421-127B-4F52-B75A-B322B1FE3EB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37413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4">
            <a:extLst>
              <a:ext uri="{FF2B5EF4-FFF2-40B4-BE49-F238E27FC236}">
                <a16:creationId xmlns:a16="http://schemas.microsoft.com/office/drawing/2014/main" id="{BB055D65-2048-470F-A8DE-9828FA4FFC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9A2BC-7753-47F9-B473-B406F069E5E5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" name="页脚占位符 5">
            <a:extLst>
              <a:ext uri="{FF2B5EF4-FFF2-40B4-BE49-F238E27FC236}">
                <a16:creationId xmlns:a16="http://schemas.microsoft.com/office/drawing/2014/main" id="{1762D796-42CD-4D4B-B586-47D28C37F3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6">
            <a:extLst>
              <a:ext uri="{FF2B5EF4-FFF2-40B4-BE49-F238E27FC236}">
                <a16:creationId xmlns:a16="http://schemas.microsoft.com/office/drawing/2014/main" id="{1069FD09-0998-48CE-9FFE-32A7C05275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0C3821-6526-4C27-A38D-572669F496D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192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FE46D99-9989-4E94-952C-EC18BB7378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46B7E-0F82-4B9D-8F4B-2CDC4D0354B9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0C8AAA-12C3-4946-952C-0B7E44FDA8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163B95B-EDA6-4AFF-838D-AD66A43927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FF3242-EA4A-4927-93D2-7A945A5F7B2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32840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5E8295B-E087-4570-8F38-8084316F66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FA44D-149C-48D2-A398-2A9D3B7616A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4BCE293-E8D1-4E44-984D-29B766F243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A957977-9AFE-4A2D-9F62-55499F97A0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785B7A-8A5E-41EC-B68E-2E858760E4C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86228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A27FA4CC-5D8D-4CE2-8836-0E653A34FF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AE390-ED34-47B8-9022-E38FD238B346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B1EB6471-EE0D-445B-AD67-4A003A8765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551E641B-6ECC-4911-BC01-B9EF411A21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AE2577-1770-47B1-B0FE-CECE3114553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72459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6FCF427C-C9CD-4812-815F-682F97214E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4007E-73B1-4B33-A15A-3293514EECF9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4B760BA7-38B8-4D44-A251-AA44352812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569FF82D-1FDD-4401-A952-1E045F5CAA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FA3671-C13C-465D-9843-30A978675F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61791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94C6DC8C-761D-4392-A813-0C7A2B9C32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D7C15-7EB5-4E26-95E0-69DF409A9745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7">
            <a:extLst>
              <a:ext uri="{FF2B5EF4-FFF2-40B4-BE49-F238E27FC236}">
                <a16:creationId xmlns:a16="http://schemas.microsoft.com/office/drawing/2014/main" id="{4937D5D4-8B22-4E42-A700-E581F43E5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8">
            <a:extLst>
              <a:ext uri="{FF2B5EF4-FFF2-40B4-BE49-F238E27FC236}">
                <a16:creationId xmlns:a16="http://schemas.microsoft.com/office/drawing/2014/main" id="{8843AD8B-3CD3-4B05-93EF-33E365A712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583B7C-B296-4395-A9ED-B10F2F69083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5343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EC2D423E-8AD9-45CD-8296-5FB813A8A7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C0C2E-7792-4469-87E2-FACCE9303CB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7">
            <a:extLst>
              <a:ext uri="{FF2B5EF4-FFF2-40B4-BE49-F238E27FC236}">
                <a16:creationId xmlns:a16="http://schemas.microsoft.com/office/drawing/2014/main" id="{7682724E-80EF-4763-BF43-8AB665D558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8">
            <a:extLst>
              <a:ext uri="{FF2B5EF4-FFF2-40B4-BE49-F238E27FC236}">
                <a16:creationId xmlns:a16="http://schemas.microsoft.com/office/drawing/2014/main" id="{47B10621-2077-40F5-828B-562BF3697E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8AB549-01C2-458D-90BB-0FF83E919DC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9058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E2ACAC05-3CEA-41CE-A329-8A31828009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C536B-4B94-473C-9CE5-28C25054BE4E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7">
            <a:extLst>
              <a:ext uri="{FF2B5EF4-FFF2-40B4-BE49-F238E27FC236}">
                <a16:creationId xmlns:a16="http://schemas.microsoft.com/office/drawing/2014/main" id="{A2C3C311-6495-4EFC-A8AC-96048BA304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8">
            <a:extLst>
              <a:ext uri="{FF2B5EF4-FFF2-40B4-BE49-F238E27FC236}">
                <a16:creationId xmlns:a16="http://schemas.microsoft.com/office/drawing/2014/main" id="{F34EF384-3B2D-4F1C-A71A-B464F60C71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407FB0-D5D4-4ED8-8251-F70A168488E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1399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6">
            <a:extLst>
              <a:ext uri="{FF2B5EF4-FFF2-40B4-BE49-F238E27FC236}">
                <a16:creationId xmlns:a16="http://schemas.microsoft.com/office/drawing/2014/main" id="{97BEBF8B-F8CB-4F68-A8D0-073EE5DAEB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30895-8CCC-45B5-8FF3-57493A5FE621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7">
            <a:extLst>
              <a:ext uri="{FF2B5EF4-FFF2-40B4-BE49-F238E27FC236}">
                <a16:creationId xmlns:a16="http://schemas.microsoft.com/office/drawing/2014/main" id="{EF238043-CCA5-4F73-9B17-9759291E9F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8">
            <a:extLst>
              <a:ext uri="{FF2B5EF4-FFF2-40B4-BE49-F238E27FC236}">
                <a16:creationId xmlns:a16="http://schemas.microsoft.com/office/drawing/2014/main" id="{E1948D41-1CE4-4004-9CFF-A91ABCD819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FC3358-538F-4429-853A-63DCE874548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4882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8C756CDE-467C-43CD-99D8-D2B56C88D8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B1F8E-C7B6-41F8-A8E8-49A5D2A782B6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54D207F9-41CD-445E-BBF6-3A44A5F8FB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F1DE046E-EF08-497C-800D-F6635335CB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E1F3C7-3386-4B65-A29B-2C4352F4C1F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21462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DB8E5C4-DFBC-488C-8AB1-AE554ACB70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9960A-A471-4D2B-A906-15E786EC3381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3570E08-8FFF-4485-8677-F6D4819791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01D927E-5982-4D73-9DB0-1087C645A3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0056BB-9766-447A-8BD8-2BEEEBA957D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35594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6">
            <a:extLst>
              <a:ext uri="{FF2B5EF4-FFF2-40B4-BE49-F238E27FC236}">
                <a16:creationId xmlns:a16="http://schemas.microsoft.com/office/drawing/2014/main" id="{68E373A8-B53B-4E24-B48F-DAFB4D62E6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D57FF-5B50-443E-A2EB-76826BBBD26C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" name="页脚占位符 7">
            <a:extLst>
              <a:ext uri="{FF2B5EF4-FFF2-40B4-BE49-F238E27FC236}">
                <a16:creationId xmlns:a16="http://schemas.microsoft.com/office/drawing/2014/main" id="{54954ABD-8F67-412D-A8ED-B0EA6EA19E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C4356EBD-18DC-4CFB-A022-3D97FD5B3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4C3ECD-80F6-49D9-9CC7-A43FC25A6EB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5999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6">
            <a:extLst>
              <a:ext uri="{FF2B5EF4-FFF2-40B4-BE49-F238E27FC236}">
                <a16:creationId xmlns:a16="http://schemas.microsoft.com/office/drawing/2014/main" id="{1B86BFE5-8EC0-457A-8157-99D93624D1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9E0AD-1899-4B35-84ED-5D1DC80D9162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" name="页脚占位符 7">
            <a:extLst>
              <a:ext uri="{FF2B5EF4-FFF2-40B4-BE49-F238E27FC236}">
                <a16:creationId xmlns:a16="http://schemas.microsoft.com/office/drawing/2014/main" id="{18C76D44-80F3-4D5A-91F8-F01CB860DC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8">
            <a:extLst>
              <a:ext uri="{FF2B5EF4-FFF2-40B4-BE49-F238E27FC236}">
                <a16:creationId xmlns:a16="http://schemas.microsoft.com/office/drawing/2014/main" id="{3C1E3788-9EAC-4A37-8267-E11018D31D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555492-7C51-497C-A1EA-2778E48889D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88519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6">
            <a:extLst>
              <a:ext uri="{FF2B5EF4-FFF2-40B4-BE49-F238E27FC236}">
                <a16:creationId xmlns:a16="http://schemas.microsoft.com/office/drawing/2014/main" id="{CBB30908-7E3F-486A-B987-C580DB6763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1F590-6EDE-445D-8D97-4809786802CD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7">
            <a:extLst>
              <a:ext uri="{FF2B5EF4-FFF2-40B4-BE49-F238E27FC236}">
                <a16:creationId xmlns:a16="http://schemas.microsoft.com/office/drawing/2014/main" id="{DC75E641-944A-48FB-8458-2E7E391AE1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8">
            <a:extLst>
              <a:ext uri="{FF2B5EF4-FFF2-40B4-BE49-F238E27FC236}">
                <a16:creationId xmlns:a16="http://schemas.microsoft.com/office/drawing/2014/main" id="{CE2494B8-55E1-4F97-9A46-3A1AA3AF98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411AA2-2CEE-406D-91F4-3D51DA345E5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2649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6">
            <a:extLst>
              <a:ext uri="{FF2B5EF4-FFF2-40B4-BE49-F238E27FC236}">
                <a16:creationId xmlns:a16="http://schemas.microsoft.com/office/drawing/2014/main" id="{3AEBB2A1-05FA-4529-941A-186933246D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7F37E-75D7-47EF-87AB-FAFB36A30369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7">
            <a:extLst>
              <a:ext uri="{FF2B5EF4-FFF2-40B4-BE49-F238E27FC236}">
                <a16:creationId xmlns:a16="http://schemas.microsoft.com/office/drawing/2014/main" id="{CEE99516-5F1C-42E8-B3A8-FA79A4D57B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8">
            <a:extLst>
              <a:ext uri="{FF2B5EF4-FFF2-40B4-BE49-F238E27FC236}">
                <a16:creationId xmlns:a16="http://schemas.microsoft.com/office/drawing/2014/main" id="{1EB17B60-1836-47B1-B5A1-D83F515F7B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7C5D5B-6244-4305-B394-98705A4179F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03693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962CEF9E-36D6-44FB-A872-055254BE47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787CC-37C5-4148-B8EF-7181756665AB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7">
            <a:extLst>
              <a:ext uri="{FF2B5EF4-FFF2-40B4-BE49-F238E27FC236}">
                <a16:creationId xmlns:a16="http://schemas.microsoft.com/office/drawing/2014/main" id="{F5F4555D-BB77-41E1-855C-04608965FA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8">
            <a:extLst>
              <a:ext uri="{FF2B5EF4-FFF2-40B4-BE49-F238E27FC236}">
                <a16:creationId xmlns:a16="http://schemas.microsoft.com/office/drawing/2014/main" id="{6B45C1B4-246A-4BAE-9168-7D6FDBB472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D36A45-E419-4225-B060-80B9048E5A4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74887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D7666F75-F1F2-489B-B23D-0A360F5E40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78351-2BCC-43BC-90B3-532A38458AA9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7">
            <a:extLst>
              <a:ext uri="{FF2B5EF4-FFF2-40B4-BE49-F238E27FC236}">
                <a16:creationId xmlns:a16="http://schemas.microsoft.com/office/drawing/2014/main" id="{D8FBC751-F59D-4317-B2CF-D3F85930B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8">
            <a:extLst>
              <a:ext uri="{FF2B5EF4-FFF2-40B4-BE49-F238E27FC236}">
                <a16:creationId xmlns:a16="http://schemas.microsoft.com/office/drawing/2014/main" id="{3053BF0B-00ED-4BE4-ACD9-142A56998C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5AE497-D17B-4D5B-87B2-00A77ECCB0F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2498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2">
            <a:extLst>
              <a:ext uri="{FF2B5EF4-FFF2-40B4-BE49-F238E27FC236}">
                <a16:creationId xmlns:a16="http://schemas.microsoft.com/office/drawing/2014/main" id="{3694600C-97C9-41A2-9330-AD7E1653A8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15534-F0F6-4080-82DE-3697E7E0FD95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3">
            <a:extLst>
              <a:ext uri="{FF2B5EF4-FFF2-40B4-BE49-F238E27FC236}">
                <a16:creationId xmlns:a16="http://schemas.microsoft.com/office/drawing/2014/main" id="{CF85E482-4FD9-4F77-8F7C-69FFAD06BF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>
            <a:extLst>
              <a:ext uri="{FF2B5EF4-FFF2-40B4-BE49-F238E27FC236}">
                <a16:creationId xmlns:a16="http://schemas.microsoft.com/office/drawing/2014/main" id="{D920C7FB-FDCE-4D6E-9602-5E2DB77D57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7173F6-64FD-4A15-9984-01ACC0FCC72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7348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2">
            <a:extLst>
              <a:ext uri="{FF2B5EF4-FFF2-40B4-BE49-F238E27FC236}">
                <a16:creationId xmlns:a16="http://schemas.microsoft.com/office/drawing/2014/main" id="{5459E238-8CFB-48E3-B963-420A080286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B0A5E-168A-4C5D-8EA5-4BF8DB5DBD8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3">
            <a:extLst>
              <a:ext uri="{FF2B5EF4-FFF2-40B4-BE49-F238E27FC236}">
                <a16:creationId xmlns:a16="http://schemas.microsoft.com/office/drawing/2014/main" id="{C356E49D-5169-4377-9C6A-42F99F707F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>
            <a:extLst>
              <a:ext uri="{FF2B5EF4-FFF2-40B4-BE49-F238E27FC236}">
                <a16:creationId xmlns:a16="http://schemas.microsoft.com/office/drawing/2014/main" id="{9F676F85-595E-42A2-87E4-359D660B63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71D66-6A18-4133-B6D8-73E8A855FC5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35762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2">
            <a:extLst>
              <a:ext uri="{FF2B5EF4-FFF2-40B4-BE49-F238E27FC236}">
                <a16:creationId xmlns:a16="http://schemas.microsoft.com/office/drawing/2014/main" id="{1F15B87B-2D6B-402C-A57C-5EB2F36E3E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A0E4D-1E6B-409C-A72B-A5541EB2529A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3">
            <a:extLst>
              <a:ext uri="{FF2B5EF4-FFF2-40B4-BE49-F238E27FC236}">
                <a16:creationId xmlns:a16="http://schemas.microsoft.com/office/drawing/2014/main" id="{8C6B4867-7401-4B89-9376-01AC042E2F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>
            <a:extLst>
              <a:ext uri="{FF2B5EF4-FFF2-40B4-BE49-F238E27FC236}">
                <a16:creationId xmlns:a16="http://schemas.microsoft.com/office/drawing/2014/main" id="{BA00A382-6547-422F-8632-29965EBE34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9CF0F7-E15F-4E10-BE5B-0FB2F11F1C3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6186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D2833847-60DA-4449-81EA-38AC49B1B7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655CB-70BB-48D5-9B96-3CE31C949D4B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53825137-63EA-4E7D-93F7-66BC6F2CB7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8444EDDC-BC7D-44EA-A479-A8DD36030C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EE0A06-6BB3-43F1-A8B1-B72CF931708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8568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2">
            <a:extLst>
              <a:ext uri="{FF2B5EF4-FFF2-40B4-BE49-F238E27FC236}">
                <a16:creationId xmlns:a16="http://schemas.microsoft.com/office/drawing/2014/main" id="{325BB82B-3002-44A8-8C03-74045F8A9E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63EB7-0819-425B-A27B-82F4018A1B98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3">
            <a:extLst>
              <a:ext uri="{FF2B5EF4-FFF2-40B4-BE49-F238E27FC236}">
                <a16:creationId xmlns:a16="http://schemas.microsoft.com/office/drawing/2014/main" id="{0B39E9DF-2F13-4ACD-B5BB-A82053F303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4">
            <a:extLst>
              <a:ext uri="{FF2B5EF4-FFF2-40B4-BE49-F238E27FC236}">
                <a16:creationId xmlns:a16="http://schemas.microsoft.com/office/drawing/2014/main" id="{B4048136-E35F-4961-8832-E31E56104B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B63756-76CF-4A97-BB4A-E8EF42C9A7D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3765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2">
            <a:extLst>
              <a:ext uri="{FF2B5EF4-FFF2-40B4-BE49-F238E27FC236}">
                <a16:creationId xmlns:a16="http://schemas.microsoft.com/office/drawing/2014/main" id="{07812433-656A-4C7E-B029-4BB594B340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2FAD9-20B4-4A39-81AA-6F3CA064ACDD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" name="页脚占位符 3">
            <a:extLst>
              <a:ext uri="{FF2B5EF4-FFF2-40B4-BE49-F238E27FC236}">
                <a16:creationId xmlns:a16="http://schemas.microsoft.com/office/drawing/2014/main" id="{C33FEFC8-AE02-4F75-89AD-62FDA8E6EE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4">
            <a:extLst>
              <a:ext uri="{FF2B5EF4-FFF2-40B4-BE49-F238E27FC236}">
                <a16:creationId xmlns:a16="http://schemas.microsoft.com/office/drawing/2014/main" id="{75EB9EB6-705B-436E-8659-745230094C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D5FD9C-B67C-44A9-A488-F4905AF5480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9816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A9C9A40-1195-40F1-891F-76BF54897D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6182E-1192-4032-AC29-BCE143D0F49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3270D7B-2DC2-4E56-ABE7-C1856D339D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81D4AA3-C1B8-425E-87A4-FB69D7CF01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21B5F7-C119-4555-9DFF-9F168BE8AC9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2431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>
            <a:extLst>
              <a:ext uri="{FF2B5EF4-FFF2-40B4-BE49-F238E27FC236}">
                <a16:creationId xmlns:a16="http://schemas.microsoft.com/office/drawing/2014/main" id="{E84A2EBE-5DBE-46B1-B4A0-1CCF779073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5D8E8-80B2-41B0-AD73-D74D4303AFBF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" name="页脚占位符 3">
            <a:extLst>
              <a:ext uri="{FF2B5EF4-FFF2-40B4-BE49-F238E27FC236}">
                <a16:creationId xmlns:a16="http://schemas.microsoft.com/office/drawing/2014/main" id="{4B75DFE7-564C-4F3F-AAC1-B03F90EFA9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>
            <a:extLst>
              <a:ext uri="{FF2B5EF4-FFF2-40B4-BE49-F238E27FC236}">
                <a16:creationId xmlns:a16="http://schemas.microsoft.com/office/drawing/2014/main" id="{BC2B668A-48F7-4347-8597-12AF578BB0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AADAA-AD37-4D7E-A54E-50F219E96B8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40219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2">
            <a:extLst>
              <a:ext uri="{FF2B5EF4-FFF2-40B4-BE49-F238E27FC236}">
                <a16:creationId xmlns:a16="http://schemas.microsoft.com/office/drawing/2014/main" id="{4B948B75-6871-4B63-80E6-8714BB95B8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4EF25-8C94-46EF-A21A-0809CA5EF4F4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3">
            <a:extLst>
              <a:ext uri="{FF2B5EF4-FFF2-40B4-BE49-F238E27FC236}">
                <a16:creationId xmlns:a16="http://schemas.microsoft.com/office/drawing/2014/main" id="{C4D965B4-EE3B-40D0-B5F4-BB822B3C99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4">
            <a:extLst>
              <a:ext uri="{FF2B5EF4-FFF2-40B4-BE49-F238E27FC236}">
                <a16:creationId xmlns:a16="http://schemas.microsoft.com/office/drawing/2014/main" id="{9C5F7072-A458-441B-914C-DAC24C201B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7399D-F3FC-46F6-93E3-300F6E29AF2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2588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2">
            <a:extLst>
              <a:ext uri="{FF2B5EF4-FFF2-40B4-BE49-F238E27FC236}">
                <a16:creationId xmlns:a16="http://schemas.microsoft.com/office/drawing/2014/main" id="{2B4DAFFF-B123-4230-90A0-3DD8B66596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E0601-12AF-49B6-99E0-2112D1BB72A0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3">
            <a:extLst>
              <a:ext uri="{FF2B5EF4-FFF2-40B4-BE49-F238E27FC236}">
                <a16:creationId xmlns:a16="http://schemas.microsoft.com/office/drawing/2014/main" id="{BF764259-D21C-4599-B0A3-8E6DBDF6CF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4">
            <a:extLst>
              <a:ext uri="{FF2B5EF4-FFF2-40B4-BE49-F238E27FC236}">
                <a16:creationId xmlns:a16="http://schemas.microsoft.com/office/drawing/2014/main" id="{28FA7DC7-3218-4FC7-B6C4-817454E10B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976F27-4C14-4665-AC69-55AB8EC6412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257354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2">
            <a:extLst>
              <a:ext uri="{FF2B5EF4-FFF2-40B4-BE49-F238E27FC236}">
                <a16:creationId xmlns:a16="http://schemas.microsoft.com/office/drawing/2014/main" id="{5E3CF603-0CF3-4AD7-867B-B7FCFCF5F0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5D6AA-C9FB-4A50-9C77-6268414BC59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3">
            <a:extLst>
              <a:ext uri="{FF2B5EF4-FFF2-40B4-BE49-F238E27FC236}">
                <a16:creationId xmlns:a16="http://schemas.microsoft.com/office/drawing/2014/main" id="{0136757A-5AD4-489C-A7DB-275839C16B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>
            <a:extLst>
              <a:ext uri="{FF2B5EF4-FFF2-40B4-BE49-F238E27FC236}">
                <a16:creationId xmlns:a16="http://schemas.microsoft.com/office/drawing/2014/main" id="{6DC2BCEE-38E7-4514-AEB7-0773C66FD5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887A11-D042-4D96-B16F-25429E59DE2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567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2">
            <a:extLst>
              <a:ext uri="{FF2B5EF4-FFF2-40B4-BE49-F238E27FC236}">
                <a16:creationId xmlns:a16="http://schemas.microsoft.com/office/drawing/2014/main" id="{691AA2EF-510A-4201-B047-3F466FD9EB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FD05F-67A7-4D29-96D3-3A7D32D3456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3">
            <a:extLst>
              <a:ext uri="{FF2B5EF4-FFF2-40B4-BE49-F238E27FC236}">
                <a16:creationId xmlns:a16="http://schemas.microsoft.com/office/drawing/2014/main" id="{AF7A746E-AA33-444C-B80C-C3544F033A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>
            <a:extLst>
              <a:ext uri="{FF2B5EF4-FFF2-40B4-BE49-F238E27FC236}">
                <a16:creationId xmlns:a16="http://schemas.microsoft.com/office/drawing/2014/main" id="{03797810-AA94-437D-8E9C-A3DC691E68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AD05EF-4E16-436E-9B50-A1ED5899EEA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0357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1">
            <a:extLst>
              <a:ext uri="{FF2B5EF4-FFF2-40B4-BE49-F238E27FC236}">
                <a16:creationId xmlns:a16="http://schemas.microsoft.com/office/drawing/2014/main" id="{41477E91-18B6-4B39-9FD1-13227A243F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76485-4130-437D-8D8B-A17C4EBBD6B0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2">
            <a:extLst>
              <a:ext uri="{FF2B5EF4-FFF2-40B4-BE49-F238E27FC236}">
                <a16:creationId xmlns:a16="http://schemas.microsoft.com/office/drawing/2014/main" id="{8202F866-CC62-4244-B9ED-1C04E3A91C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">
            <a:extLst>
              <a:ext uri="{FF2B5EF4-FFF2-40B4-BE49-F238E27FC236}">
                <a16:creationId xmlns:a16="http://schemas.microsoft.com/office/drawing/2014/main" id="{0E2F95E8-23F8-4FA6-A4AE-E5B9BBB971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C5AAA2-C858-4DA6-A010-A0C9D222FA1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0426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1">
            <a:extLst>
              <a:ext uri="{FF2B5EF4-FFF2-40B4-BE49-F238E27FC236}">
                <a16:creationId xmlns:a16="http://schemas.microsoft.com/office/drawing/2014/main" id="{09CA3132-1754-4B45-862A-D2CC7F46C6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15D15-0B24-47C9-BF65-4550B2FE37DB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2">
            <a:extLst>
              <a:ext uri="{FF2B5EF4-FFF2-40B4-BE49-F238E27FC236}">
                <a16:creationId xmlns:a16="http://schemas.microsoft.com/office/drawing/2014/main" id="{DBD111B2-0292-4210-9541-C77CB3E2F1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">
            <a:extLst>
              <a:ext uri="{FF2B5EF4-FFF2-40B4-BE49-F238E27FC236}">
                <a16:creationId xmlns:a16="http://schemas.microsoft.com/office/drawing/2014/main" id="{D1D0BA98-6387-47EC-8470-D1CFF99C91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8008D-A8B4-434B-8A0E-C69F84F7F69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769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0E5A7BAE-2B78-430C-9CB2-6E0491B88D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169DC-A8F7-4A45-BF0C-A8C20885ADE2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2CD112D3-CF11-4069-AC81-D7FEF35EC1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BBB2858F-6333-4E1A-B799-8FEA750CC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6180F5-7720-4024-855D-7B23362F04C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564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1">
            <a:extLst>
              <a:ext uri="{FF2B5EF4-FFF2-40B4-BE49-F238E27FC236}">
                <a16:creationId xmlns:a16="http://schemas.microsoft.com/office/drawing/2014/main" id="{BB25B23C-66B5-4F02-BD52-24FE34DD52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5839F-2CDD-4107-A03C-DB6B223C6FBA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2">
            <a:extLst>
              <a:ext uri="{FF2B5EF4-FFF2-40B4-BE49-F238E27FC236}">
                <a16:creationId xmlns:a16="http://schemas.microsoft.com/office/drawing/2014/main" id="{631164B8-587F-4085-9336-38ABFD9B06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">
            <a:extLst>
              <a:ext uri="{FF2B5EF4-FFF2-40B4-BE49-F238E27FC236}">
                <a16:creationId xmlns:a16="http://schemas.microsoft.com/office/drawing/2014/main" id="{4D529D27-ADCD-41F9-85CD-BA08E66BF9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9BE591-9D78-4393-AD63-9E868E50A45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5307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1">
            <a:extLst>
              <a:ext uri="{FF2B5EF4-FFF2-40B4-BE49-F238E27FC236}">
                <a16:creationId xmlns:a16="http://schemas.microsoft.com/office/drawing/2014/main" id="{C47E2A62-BBD8-4DCC-B7F0-1F96517BC6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3150D-814A-4FF0-B2B9-FCAC1A7BDE6A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2">
            <a:extLst>
              <a:ext uri="{FF2B5EF4-FFF2-40B4-BE49-F238E27FC236}">
                <a16:creationId xmlns:a16="http://schemas.microsoft.com/office/drawing/2014/main" id="{6EA5E2B3-04A4-43E0-A5A0-B3902453EF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">
            <a:extLst>
              <a:ext uri="{FF2B5EF4-FFF2-40B4-BE49-F238E27FC236}">
                <a16:creationId xmlns:a16="http://schemas.microsoft.com/office/drawing/2014/main" id="{5259A324-86C0-41F1-AA75-D58D703D8F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9E93D0-162E-4C77-AE45-9A0E5E8E6E3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16692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1">
            <a:extLst>
              <a:ext uri="{FF2B5EF4-FFF2-40B4-BE49-F238E27FC236}">
                <a16:creationId xmlns:a16="http://schemas.microsoft.com/office/drawing/2014/main" id="{0F222E5A-8AAE-41A1-86CF-CA8DB70D1F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45126-B74B-460C-8E28-276FCC0DA2A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" name="页脚占位符 2">
            <a:extLst>
              <a:ext uri="{FF2B5EF4-FFF2-40B4-BE49-F238E27FC236}">
                <a16:creationId xmlns:a16="http://schemas.microsoft.com/office/drawing/2014/main" id="{6B22FDD7-219E-4BAD-8701-188E53D7C5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9D940260-9D47-460D-A9AD-3D33B98110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D1C8CE-C92F-4E6A-8DBA-C6D7CA3AF8F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87968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1">
            <a:extLst>
              <a:ext uri="{FF2B5EF4-FFF2-40B4-BE49-F238E27FC236}">
                <a16:creationId xmlns:a16="http://schemas.microsoft.com/office/drawing/2014/main" id="{0938C274-48BC-49B1-969D-40CABDB044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FA532-32B7-496D-A8A6-C3E152D1112E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" name="页脚占位符 2">
            <a:extLst>
              <a:ext uri="{FF2B5EF4-FFF2-40B4-BE49-F238E27FC236}">
                <a16:creationId xmlns:a16="http://schemas.microsoft.com/office/drawing/2014/main" id="{892DB586-297A-4476-A7A7-2D59B7A975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id="{6D434387-9B06-4544-93A5-5529B11277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124C49-11C3-427A-B80F-D9401205651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21632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060EBAF-6D3B-4BE0-82AB-F1A06DDF3C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846A9-44C6-442A-89F4-9D1B9B3788AF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4213ACB-F1B9-4A1A-BD3E-11CF049FDC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7F5E8A7-4904-4E6E-88DA-AE82554073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863B73-BBC1-4986-A3E1-3948474E32A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6865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1">
            <a:extLst>
              <a:ext uri="{FF2B5EF4-FFF2-40B4-BE49-F238E27FC236}">
                <a16:creationId xmlns:a16="http://schemas.microsoft.com/office/drawing/2014/main" id="{83A571F8-D01F-48E5-BC69-1CAC466A3A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B65CD-EB9F-4896-B91D-98B89AFC19EF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2">
            <a:extLst>
              <a:ext uri="{FF2B5EF4-FFF2-40B4-BE49-F238E27FC236}">
                <a16:creationId xmlns:a16="http://schemas.microsoft.com/office/drawing/2014/main" id="{8EF77361-6DDE-4C61-8E0E-293EA75637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">
            <a:extLst>
              <a:ext uri="{FF2B5EF4-FFF2-40B4-BE49-F238E27FC236}">
                <a16:creationId xmlns:a16="http://schemas.microsoft.com/office/drawing/2014/main" id="{E069FAD5-92D6-4B60-9088-6339EED2EC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AE59D9-6BCB-4D5F-8085-0B1C313D43E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374059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1">
            <a:extLst>
              <a:ext uri="{FF2B5EF4-FFF2-40B4-BE49-F238E27FC236}">
                <a16:creationId xmlns:a16="http://schemas.microsoft.com/office/drawing/2014/main" id="{B9C0BA9C-B783-4333-B1F3-781DBAEAE1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7EBEB-DFD4-44A0-931A-7961526D4CAE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2">
            <a:extLst>
              <a:ext uri="{FF2B5EF4-FFF2-40B4-BE49-F238E27FC236}">
                <a16:creationId xmlns:a16="http://schemas.microsoft.com/office/drawing/2014/main" id="{7F5D6E64-5C18-45A8-A5D6-7DA72446AD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">
            <a:extLst>
              <a:ext uri="{FF2B5EF4-FFF2-40B4-BE49-F238E27FC236}">
                <a16:creationId xmlns:a16="http://schemas.microsoft.com/office/drawing/2014/main" id="{AA9147E3-018A-448A-99FD-6F879AFD08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9FF881-EA47-4D97-A5A7-9CEC7AFE205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07098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1">
            <a:extLst>
              <a:ext uri="{FF2B5EF4-FFF2-40B4-BE49-F238E27FC236}">
                <a16:creationId xmlns:a16="http://schemas.microsoft.com/office/drawing/2014/main" id="{F1306B8A-9F7F-4E63-8D84-C29CE6F7E0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111DD-C70A-4D33-B7F7-D4D6CFBC671C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2">
            <a:extLst>
              <a:ext uri="{FF2B5EF4-FFF2-40B4-BE49-F238E27FC236}">
                <a16:creationId xmlns:a16="http://schemas.microsoft.com/office/drawing/2014/main" id="{0DB9EF60-A775-4375-ACBB-AC31134DE7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">
            <a:extLst>
              <a:ext uri="{FF2B5EF4-FFF2-40B4-BE49-F238E27FC236}">
                <a16:creationId xmlns:a16="http://schemas.microsoft.com/office/drawing/2014/main" id="{F09FAE61-9651-494F-A006-E50EFD8BD4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3DAE65-57A4-459C-BFFD-D22EF5AE302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30673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1">
            <a:extLst>
              <a:ext uri="{FF2B5EF4-FFF2-40B4-BE49-F238E27FC236}">
                <a16:creationId xmlns:a16="http://schemas.microsoft.com/office/drawing/2014/main" id="{5B112604-CE03-42F0-BE3E-50B606AB9B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AA03D-04E2-4D5C-9B2B-8DA465C3A3B1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2">
            <a:extLst>
              <a:ext uri="{FF2B5EF4-FFF2-40B4-BE49-F238E27FC236}">
                <a16:creationId xmlns:a16="http://schemas.microsoft.com/office/drawing/2014/main" id="{457B0A84-0E10-470A-BD41-79758A0AD1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">
            <a:extLst>
              <a:ext uri="{FF2B5EF4-FFF2-40B4-BE49-F238E27FC236}">
                <a16:creationId xmlns:a16="http://schemas.microsoft.com/office/drawing/2014/main" id="{D1C9747B-936E-4190-A6B5-1BC668B62D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4CB1D-5E93-4051-B072-F41E4C03574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3583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A03F310F-2C7F-4FAA-AE65-4BA55FE100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6AC1E-8B9C-4C33-AE76-E75F2C0B9227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83E42B52-B6AD-4219-A8D7-E060AA126F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8D4E4BA0-5A14-416F-8D29-1F8BE2EDF3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6639CC-67D6-4B99-804F-5C05AE634F4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743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CEA57BE8-78D3-49C7-B71C-0F158B36AD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079EC-C0B1-4CD6-93C9-ACF46D7966D6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5D1B1946-A07B-4358-9320-7AB45F29EB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2F0E6616-8E91-4D1F-83DC-A2CB0E3988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87DF15-C66B-423C-A36D-48D30D6E05F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92926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E0B0A506-F366-4B28-9045-389694680C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309A5-1920-405E-8AD2-5707C0CCDA2F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40F7919E-0660-46A2-8BCD-D0D5E97805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5614B212-57B6-404E-8978-3466B42F32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20C739-4062-4969-A79A-C30B29D3747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41389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599DE3C7-00A9-4BD7-AED9-C68A37571C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3FAA7-4E0C-4174-8D4B-48D4F17F2C4B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E8408751-0043-40B9-92B9-E28B990CE7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2703F180-364F-429E-80BF-11058830E7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C2846F-42DF-4053-AA76-4D0022DFCC1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71215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0EAA4A3-6C7E-401E-8968-CBF42DC6E0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7CDEB-4749-4344-AF9F-1B5FB09BA501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0E5A6B1-74E8-4294-A476-73B41CE0EC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CAAFC38-AF21-45AD-8356-3BBA6994CF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F393E1-673F-46D6-8697-422570360BA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20723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4">
            <a:extLst>
              <a:ext uri="{FF2B5EF4-FFF2-40B4-BE49-F238E27FC236}">
                <a16:creationId xmlns:a16="http://schemas.microsoft.com/office/drawing/2014/main" id="{0180FA8B-D203-4CCD-88C9-86B83409E4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2BC96-7B9B-4B61-B711-EDD66A125116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" name="页脚占位符 5">
            <a:extLst>
              <a:ext uri="{FF2B5EF4-FFF2-40B4-BE49-F238E27FC236}">
                <a16:creationId xmlns:a16="http://schemas.microsoft.com/office/drawing/2014/main" id="{C7A56DBA-49D2-41F2-B3AC-FD04CB2D36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6">
            <a:extLst>
              <a:ext uri="{FF2B5EF4-FFF2-40B4-BE49-F238E27FC236}">
                <a16:creationId xmlns:a16="http://schemas.microsoft.com/office/drawing/2014/main" id="{354D66A0-E44F-4B10-AF27-97225D4D90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126DAA-438E-40C3-804F-86A9CD23D6D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40814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4">
            <a:extLst>
              <a:ext uri="{FF2B5EF4-FFF2-40B4-BE49-F238E27FC236}">
                <a16:creationId xmlns:a16="http://schemas.microsoft.com/office/drawing/2014/main" id="{7BF62E4F-A3FE-4510-A895-0197D4FF2C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FDD96-C9DE-471D-BEA9-21074857DBE5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" name="页脚占位符 5">
            <a:extLst>
              <a:ext uri="{FF2B5EF4-FFF2-40B4-BE49-F238E27FC236}">
                <a16:creationId xmlns:a16="http://schemas.microsoft.com/office/drawing/2014/main" id="{C4CAF144-4B39-4C44-821B-6A9842D2A1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6">
            <a:extLst>
              <a:ext uri="{FF2B5EF4-FFF2-40B4-BE49-F238E27FC236}">
                <a16:creationId xmlns:a16="http://schemas.microsoft.com/office/drawing/2014/main" id="{B5BC6A9A-C716-4C50-8EB6-33487B9A10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A10602-9B09-4CBC-B72D-A24D6307910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77777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4">
            <a:extLst>
              <a:ext uri="{FF2B5EF4-FFF2-40B4-BE49-F238E27FC236}">
                <a16:creationId xmlns:a16="http://schemas.microsoft.com/office/drawing/2014/main" id="{EDD71F24-ECF3-41B5-A28D-4C29B4A560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12097-5808-4A5D-A315-E98B5C6C7842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" name="页脚占位符 5">
            <a:extLst>
              <a:ext uri="{FF2B5EF4-FFF2-40B4-BE49-F238E27FC236}">
                <a16:creationId xmlns:a16="http://schemas.microsoft.com/office/drawing/2014/main" id="{973F466E-98A3-4164-82DA-0B3ED24D0A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6">
            <a:extLst>
              <a:ext uri="{FF2B5EF4-FFF2-40B4-BE49-F238E27FC236}">
                <a16:creationId xmlns:a16="http://schemas.microsoft.com/office/drawing/2014/main" id="{4E149086-CF17-45DD-9105-2FD7D61F9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61F19F-D3CF-44DD-9634-833C962E0EA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7508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2614BFF-7F59-4167-B348-42AAD66A30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F1A70-AFCD-4242-85F9-C27592CA35B4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58469E-CE64-4448-A6D2-1629FC74B0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07A5A7D-1809-4822-9E92-1663AD7AFB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6B763-87A2-40C2-A0EA-380D905145C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841732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B720F37-6A6C-4FA3-904F-90651A25F7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F7500-A08E-4C03-98E5-628DDBE65BD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2EDE9E1-96EF-4BE2-9A5E-46741920DC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7501320-7FEE-49D8-A653-359ED2DAA3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828D11-51DF-438F-8B0D-99BDB3669B2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44889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3BF187F3-F3D0-4C43-A266-1B7810B80E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33294-7756-4B62-937A-4B03569F5026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41390ECB-3747-465A-AEF7-E69A396987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D28539D4-4739-408D-A3F1-F97866B36A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3385C-DB21-4DD1-8F7E-FB7F1C32BAD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617579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4">
            <a:extLst>
              <a:ext uri="{FF2B5EF4-FFF2-40B4-BE49-F238E27FC236}">
                <a16:creationId xmlns:a16="http://schemas.microsoft.com/office/drawing/2014/main" id="{26AD5F3A-E672-4F9F-BEED-337EBACAEC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01916-3382-4F85-9CDB-6127EC00BE15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" name="页脚占位符 5">
            <a:extLst>
              <a:ext uri="{FF2B5EF4-FFF2-40B4-BE49-F238E27FC236}">
                <a16:creationId xmlns:a16="http://schemas.microsoft.com/office/drawing/2014/main" id="{CD561763-B6DB-4311-85D4-31E4DEDCF2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">
            <a:extLst>
              <a:ext uri="{FF2B5EF4-FFF2-40B4-BE49-F238E27FC236}">
                <a16:creationId xmlns:a16="http://schemas.microsoft.com/office/drawing/2014/main" id="{BB8C06FB-06D8-490B-B2B4-C3CEBC45C3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AC9BE6-3D70-479E-9197-10FE3D465ED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3044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3030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id="{69CE3EC9-14B1-4D99-BDCB-D04FC90E6E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id="{4C72E8F2-034F-4068-8758-257523139A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1028" name="日期占位符 3">
            <a:extLst>
              <a:ext uri="{FF2B5EF4-FFF2-40B4-BE49-F238E27FC236}">
                <a16:creationId xmlns:a16="http://schemas.microsoft.com/office/drawing/2014/main" id="{A47B45AC-91A3-4F01-AB07-18F3812B68E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A3DDF39-C794-40D6-8666-72126A2355B1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1029" name="页脚占位符 4">
            <a:extLst>
              <a:ext uri="{FF2B5EF4-FFF2-40B4-BE49-F238E27FC236}">
                <a16:creationId xmlns:a16="http://schemas.microsoft.com/office/drawing/2014/main" id="{9F1ABD4A-7BDD-4F91-BE90-E8A6956E8A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灯片编号占位符 5">
            <a:extLst>
              <a:ext uri="{FF2B5EF4-FFF2-40B4-BE49-F238E27FC236}">
                <a16:creationId xmlns:a16="http://schemas.microsoft.com/office/drawing/2014/main" id="{F80008CF-13F8-4822-9A11-2A4172E880C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439D8E7-B4CB-4E6C-985B-D1A34B4D0FA7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占位符 1">
            <a:extLst>
              <a:ext uri="{FF2B5EF4-FFF2-40B4-BE49-F238E27FC236}">
                <a16:creationId xmlns:a16="http://schemas.microsoft.com/office/drawing/2014/main" id="{BCAF15F0-A3A0-4861-9773-EFBD9991E9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10243" name="文本占位符 2">
            <a:extLst>
              <a:ext uri="{FF2B5EF4-FFF2-40B4-BE49-F238E27FC236}">
                <a16:creationId xmlns:a16="http://schemas.microsoft.com/office/drawing/2014/main" id="{ECBC012B-CA22-4179-B436-B1973227A4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10244" name="日期占位符 4">
            <a:extLst>
              <a:ext uri="{FF2B5EF4-FFF2-40B4-BE49-F238E27FC236}">
                <a16:creationId xmlns:a16="http://schemas.microsoft.com/office/drawing/2014/main" id="{1B9F389F-8EBF-4D1C-A720-07532633F2E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fld id="{447ACC6A-6A4B-4BE1-B100-F1E855531C6C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10245" name="页脚占位符 5">
            <a:extLst>
              <a:ext uri="{FF2B5EF4-FFF2-40B4-BE49-F238E27FC236}">
                <a16:creationId xmlns:a16="http://schemas.microsoft.com/office/drawing/2014/main" id="{B7F5B116-8CC5-4864-B95F-0486D236B05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246" name="灯片编号占位符 6">
            <a:extLst>
              <a:ext uri="{FF2B5EF4-FFF2-40B4-BE49-F238E27FC236}">
                <a16:creationId xmlns:a16="http://schemas.microsoft.com/office/drawing/2014/main" id="{09F28990-A070-4698-9780-7E4EC635A39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ea typeface="方正兰亭超细黑简体" panose="02000000000000000000" pitchFamily="2" charset="-122"/>
              </a:defRPr>
            </a:lvl1pPr>
          </a:lstStyle>
          <a:p>
            <a:fld id="{BBC0087E-4080-4ED8-BCA2-ADA8DA50A8D3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>
          <a:solidFill>
            <a:schemeClr val="tx1"/>
          </a:solidFill>
          <a:latin typeface="+mn-lt"/>
          <a:ea typeface="+mn-ea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5pPr>
      <a:lvl6pPr marL="31988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6pPr>
      <a:lvl7pPr marL="36560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7pPr>
      <a:lvl8pPr marL="41132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8pPr>
      <a:lvl9pPr marL="45704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占位符 1">
            <a:extLst>
              <a:ext uri="{FF2B5EF4-FFF2-40B4-BE49-F238E27FC236}">
                <a16:creationId xmlns:a16="http://schemas.microsoft.com/office/drawing/2014/main" id="{88B05132-5D28-4914-BFEE-A0BA4FDE76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11267" name="文本占位符 2">
            <a:extLst>
              <a:ext uri="{FF2B5EF4-FFF2-40B4-BE49-F238E27FC236}">
                <a16:creationId xmlns:a16="http://schemas.microsoft.com/office/drawing/2014/main" id="{26814B50-F1DE-4C88-99D5-4D8CE1778E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11268" name="日期占位符 3">
            <a:extLst>
              <a:ext uri="{FF2B5EF4-FFF2-40B4-BE49-F238E27FC236}">
                <a16:creationId xmlns:a16="http://schemas.microsoft.com/office/drawing/2014/main" id="{8E4129BC-BCED-4568-99EA-09D87F256B4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fld id="{5F4A0197-F2EF-4A20-967D-552688051C5C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11269" name="页脚占位符 4">
            <a:extLst>
              <a:ext uri="{FF2B5EF4-FFF2-40B4-BE49-F238E27FC236}">
                <a16:creationId xmlns:a16="http://schemas.microsoft.com/office/drawing/2014/main" id="{E38488DF-03F3-407D-BEF4-274EEDE4F38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270" name="灯片编号占位符 5">
            <a:extLst>
              <a:ext uri="{FF2B5EF4-FFF2-40B4-BE49-F238E27FC236}">
                <a16:creationId xmlns:a16="http://schemas.microsoft.com/office/drawing/2014/main" id="{CD95390F-66A7-46C8-8EF9-0F343B7688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ea typeface="方正兰亭超细黑简体" panose="02000000000000000000" pitchFamily="2" charset="-122"/>
              </a:defRPr>
            </a:lvl1pPr>
          </a:lstStyle>
          <a:p>
            <a:fld id="{315FB096-3F33-4960-AE15-B3614191643A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>
          <a:solidFill>
            <a:schemeClr val="tx1"/>
          </a:solidFill>
          <a:latin typeface="+mn-lt"/>
          <a:ea typeface="+mn-ea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5pPr>
      <a:lvl6pPr marL="31988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6pPr>
      <a:lvl7pPr marL="36560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7pPr>
      <a:lvl8pPr marL="41132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8pPr>
      <a:lvl9pPr marL="45704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占位符 1">
            <a:extLst>
              <a:ext uri="{FF2B5EF4-FFF2-40B4-BE49-F238E27FC236}">
                <a16:creationId xmlns:a16="http://schemas.microsoft.com/office/drawing/2014/main" id="{E21987BB-C350-495F-AFBF-BB4D4A8261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12291" name="文本占位符 2">
            <a:extLst>
              <a:ext uri="{FF2B5EF4-FFF2-40B4-BE49-F238E27FC236}">
                <a16:creationId xmlns:a16="http://schemas.microsoft.com/office/drawing/2014/main" id="{B604B0A4-A181-44D7-8936-4130C8B36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12292" name="日期占位符 3">
            <a:extLst>
              <a:ext uri="{FF2B5EF4-FFF2-40B4-BE49-F238E27FC236}">
                <a16:creationId xmlns:a16="http://schemas.microsoft.com/office/drawing/2014/main" id="{0609D21E-183F-41B2-B19E-24517006D83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fld id="{9F1DAA22-2880-4030-812E-688C56ACC878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12293" name="页脚占位符 4">
            <a:extLst>
              <a:ext uri="{FF2B5EF4-FFF2-40B4-BE49-F238E27FC236}">
                <a16:creationId xmlns:a16="http://schemas.microsoft.com/office/drawing/2014/main" id="{E81CE16B-25A4-4239-8AD6-DE8E7CCB896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2294" name="灯片编号占位符 5">
            <a:extLst>
              <a:ext uri="{FF2B5EF4-FFF2-40B4-BE49-F238E27FC236}">
                <a16:creationId xmlns:a16="http://schemas.microsoft.com/office/drawing/2014/main" id="{450FA6F9-C2C6-41AE-BF7F-6B920FF0097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ea typeface="方正兰亭超细黑简体" panose="02000000000000000000" pitchFamily="2" charset="-122"/>
              </a:defRPr>
            </a:lvl1pPr>
          </a:lstStyle>
          <a:p>
            <a:fld id="{AAE4E7BB-8146-4940-9B82-914107D1E59E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>
          <a:solidFill>
            <a:schemeClr val="tx1"/>
          </a:solidFill>
          <a:latin typeface="+mn-lt"/>
          <a:ea typeface="+mn-ea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5pPr>
      <a:lvl6pPr marL="31988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6pPr>
      <a:lvl7pPr marL="36560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7pPr>
      <a:lvl8pPr marL="41132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8pPr>
      <a:lvl9pPr marL="45704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>
            <a:extLst>
              <a:ext uri="{FF2B5EF4-FFF2-40B4-BE49-F238E27FC236}">
                <a16:creationId xmlns:a16="http://schemas.microsoft.com/office/drawing/2014/main" id="{485F24CC-3C36-481A-B307-42347D8775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2051" name="文本占位符 2">
            <a:extLst>
              <a:ext uri="{FF2B5EF4-FFF2-40B4-BE49-F238E27FC236}">
                <a16:creationId xmlns:a16="http://schemas.microsoft.com/office/drawing/2014/main" id="{341B20D2-6ED5-4AF0-822F-C3935A0C0F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2052" name="日期占位符 3">
            <a:extLst>
              <a:ext uri="{FF2B5EF4-FFF2-40B4-BE49-F238E27FC236}">
                <a16:creationId xmlns:a16="http://schemas.microsoft.com/office/drawing/2014/main" id="{D29D7A79-3C51-4F00-B520-083EB2DEA7E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fld id="{75AE1888-D795-43C2-AFD5-6DAF4AF2EF8D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2053" name="页脚占位符 4">
            <a:extLst>
              <a:ext uri="{FF2B5EF4-FFF2-40B4-BE49-F238E27FC236}">
                <a16:creationId xmlns:a16="http://schemas.microsoft.com/office/drawing/2014/main" id="{EBF9609F-39E2-4632-8675-738450C8B9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4" name="灯片编号占位符 5">
            <a:extLst>
              <a:ext uri="{FF2B5EF4-FFF2-40B4-BE49-F238E27FC236}">
                <a16:creationId xmlns:a16="http://schemas.microsoft.com/office/drawing/2014/main" id="{66FB943D-70AE-4326-B8D5-9F972FFE69C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ea typeface="方正兰亭超细黑简体" panose="02000000000000000000" pitchFamily="2" charset="-122"/>
              </a:defRPr>
            </a:lvl1pPr>
          </a:lstStyle>
          <a:p>
            <a:fld id="{943B5978-79E3-4CA9-BBC6-061F94F63E5C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>
          <a:solidFill>
            <a:schemeClr val="tx1"/>
          </a:solidFill>
          <a:latin typeface="+mn-lt"/>
          <a:ea typeface="+mn-ea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5pPr>
      <a:lvl6pPr marL="31988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6pPr>
      <a:lvl7pPr marL="36560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7pPr>
      <a:lvl8pPr marL="41132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8pPr>
      <a:lvl9pPr marL="45704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>
            <a:extLst>
              <a:ext uri="{FF2B5EF4-FFF2-40B4-BE49-F238E27FC236}">
                <a16:creationId xmlns:a16="http://schemas.microsoft.com/office/drawing/2014/main" id="{8F7F77CF-6D09-469B-80D0-9A34A52743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3075" name="文本占位符 2">
            <a:extLst>
              <a:ext uri="{FF2B5EF4-FFF2-40B4-BE49-F238E27FC236}">
                <a16:creationId xmlns:a16="http://schemas.microsoft.com/office/drawing/2014/main" id="{F69B3291-6E57-419D-9B26-B540767C2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3076" name="日期占位符 3">
            <a:extLst>
              <a:ext uri="{FF2B5EF4-FFF2-40B4-BE49-F238E27FC236}">
                <a16:creationId xmlns:a16="http://schemas.microsoft.com/office/drawing/2014/main" id="{5753151A-BE5D-4A06-B280-9793C649CA7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fld id="{BECDC2DE-A4F9-4059-BFD9-7E4A8D1EAE9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3077" name="页脚占位符 4">
            <a:extLst>
              <a:ext uri="{FF2B5EF4-FFF2-40B4-BE49-F238E27FC236}">
                <a16:creationId xmlns:a16="http://schemas.microsoft.com/office/drawing/2014/main" id="{C378CF45-79E6-48A7-BC2B-D86171BED4D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8" name="灯片编号占位符 5">
            <a:extLst>
              <a:ext uri="{FF2B5EF4-FFF2-40B4-BE49-F238E27FC236}">
                <a16:creationId xmlns:a16="http://schemas.microsoft.com/office/drawing/2014/main" id="{DEBAD945-C6B1-458B-9690-2766991C079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ea typeface="方正兰亭超细黑简体" panose="02000000000000000000" pitchFamily="2" charset="-122"/>
              </a:defRPr>
            </a:lvl1pPr>
          </a:lstStyle>
          <a:p>
            <a:fld id="{EB10EA01-CDF8-4636-81BC-C143FE229BDA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>
          <a:solidFill>
            <a:schemeClr val="tx1"/>
          </a:solidFill>
          <a:latin typeface="+mn-lt"/>
          <a:ea typeface="+mn-ea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5pPr>
      <a:lvl6pPr marL="31988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6pPr>
      <a:lvl7pPr marL="36560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7pPr>
      <a:lvl8pPr marL="41132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8pPr>
      <a:lvl9pPr marL="45704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>
            <a:extLst>
              <a:ext uri="{FF2B5EF4-FFF2-40B4-BE49-F238E27FC236}">
                <a16:creationId xmlns:a16="http://schemas.microsoft.com/office/drawing/2014/main" id="{E3FCDD33-9CD0-4A80-A316-FDB8B84B01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4099" name="文本占位符 2">
            <a:extLst>
              <a:ext uri="{FF2B5EF4-FFF2-40B4-BE49-F238E27FC236}">
                <a16:creationId xmlns:a16="http://schemas.microsoft.com/office/drawing/2014/main" id="{39A9C4FA-1306-4934-8CDE-2AE947621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4100" name="日期占位符 3">
            <a:extLst>
              <a:ext uri="{FF2B5EF4-FFF2-40B4-BE49-F238E27FC236}">
                <a16:creationId xmlns:a16="http://schemas.microsoft.com/office/drawing/2014/main" id="{B9FA1AE6-90C1-4B58-8734-AAD15D05B1C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fld id="{1396808E-8896-4BDF-9447-388F1340604B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4101" name="页脚占位符 4">
            <a:extLst>
              <a:ext uri="{FF2B5EF4-FFF2-40B4-BE49-F238E27FC236}">
                <a16:creationId xmlns:a16="http://schemas.microsoft.com/office/drawing/2014/main" id="{01C49568-5344-4D24-967C-CDDCA116869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102" name="灯片编号占位符 5">
            <a:extLst>
              <a:ext uri="{FF2B5EF4-FFF2-40B4-BE49-F238E27FC236}">
                <a16:creationId xmlns:a16="http://schemas.microsoft.com/office/drawing/2014/main" id="{5787A1BD-2D9D-4D31-8934-80073B0AB92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ea typeface="方正兰亭超细黑简体" panose="02000000000000000000" pitchFamily="2" charset="-122"/>
              </a:defRPr>
            </a:lvl1pPr>
          </a:lstStyle>
          <a:p>
            <a:fld id="{2482C906-7630-486D-8A65-E6C8E5704682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>
          <a:solidFill>
            <a:schemeClr val="tx1"/>
          </a:solidFill>
          <a:latin typeface="+mn-lt"/>
          <a:ea typeface="+mn-ea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5pPr>
      <a:lvl6pPr marL="31988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6pPr>
      <a:lvl7pPr marL="36560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7pPr>
      <a:lvl8pPr marL="41132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8pPr>
      <a:lvl9pPr marL="45704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>
            <a:extLst>
              <a:ext uri="{FF2B5EF4-FFF2-40B4-BE49-F238E27FC236}">
                <a16:creationId xmlns:a16="http://schemas.microsoft.com/office/drawing/2014/main" id="{B9DACCAE-6A52-4721-B39F-11FAFE6312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5123" name="文本占位符 2">
            <a:extLst>
              <a:ext uri="{FF2B5EF4-FFF2-40B4-BE49-F238E27FC236}">
                <a16:creationId xmlns:a16="http://schemas.microsoft.com/office/drawing/2014/main" id="{3B664C4A-5DDB-43DE-A4A5-1F8C98D035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5124" name="日期占位符 4">
            <a:extLst>
              <a:ext uri="{FF2B5EF4-FFF2-40B4-BE49-F238E27FC236}">
                <a16:creationId xmlns:a16="http://schemas.microsoft.com/office/drawing/2014/main" id="{E4D2B4E1-1D6B-445F-A784-52D20B3B28C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fld id="{A57AC1C6-7C8D-4687-BD15-177ECBC526F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5125" name="页脚占位符 5">
            <a:extLst>
              <a:ext uri="{FF2B5EF4-FFF2-40B4-BE49-F238E27FC236}">
                <a16:creationId xmlns:a16="http://schemas.microsoft.com/office/drawing/2014/main" id="{FA43342C-97AB-438A-86BB-EED1E415A6F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6" name="灯片编号占位符 6">
            <a:extLst>
              <a:ext uri="{FF2B5EF4-FFF2-40B4-BE49-F238E27FC236}">
                <a16:creationId xmlns:a16="http://schemas.microsoft.com/office/drawing/2014/main" id="{6E709F7F-3A0B-4393-96CD-B0F1B642FFE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ea typeface="方正兰亭超细黑简体" panose="02000000000000000000" pitchFamily="2" charset="-122"/>
              </a:defRPr>
            </a:lvl1pPr>
          </a:lstStyle>
          <a:p>
            <a:fld id="{42A068D3-60B9-479D-A61D-DBA786DA6AC2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>
          <a:solidFill>
            <a:schemeClr val="tx1"/>
          </a:solidFill>
          <a:latin typeface="+mn-lt"/>
          <a:ea typeface="+mn-ea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5pPr>
      <a:lvl6pPr marL="31988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6pPr>
      <a:lvl7pPr marL="36560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7pPr>
      <a:lvl8pPr marL="41132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8pPr>
      <a:lvl9pPr marL="45704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占位符 1">
            <a:extLst>
              <a:ext uri="{FF2B5EF4-FFF2-40B4-BE49-F238E27FC236}">
                <a16:creationId xmlns:a16="http://schemas.microsoft.com/office/drawing/2014/main" id="{3A366E4E-87A5-45FE-AF9F-514CB41D86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6147" name="文本占位符 2">
            <a:extLst>
              <a:ext uri="{FF2B5EF4-FFF2-40B4-BE49-F238E27FC236}">
                <a16:creationId xmlns:a16="http://schemas.microsoft.com/office/drawing/2014/main" id="{D05B2C3E-5811-450E-B4FE-22F7712F08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6148" name="日期占位符 6">
            <a:extLst>
              <a:ext uri="{FF2B5EF4-FFF2-40B4-BE49-F238E27FC236}">
                <a16:creationId xmlns:a16="http://schemas.microsoft.com/office/drawing/2014/main" id="{3D560B7F-EA51-49DF-A856-C86B6D1C7ED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fld id="{9BB52789-9A44-4777-BEB2-45FA19E168C6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6149" name="页脚占位符 7">
            <a:extLst>
              <a:ext uri="{FF2B5EF4-FFF2-40B4-BE49-F238E27FC236}">
                <a16:creationId xmlns:a16="http://schemas.microsoft.com/office/drawing/2014/main" id="{B17149A9-FA0B-477C-AD04-89337CDF38E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150" name="灯片编号占位符 8">
            <a:extLst>
              <a:ext uri="{FF2B5EF4-FFF2-40B4-BE49-F238E27FC236}">
                <a16:creationId xmlns:a16="http://schemas.microsoft.com/office/drawing/2014/main" id="{6B789E73-3C88-4149-9AE0-6299DC51826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ea typeface="方正兰亭超细黑简体" panose="02000000000000000000" pitchFamily="2" charset="-122"/>
              </a:defRPr>
            </a:lvl1pPr>
          </a:lstStyle>
          <a:p>
            <a:fld id="{A8071381-9419-4A36-9A77-813223A8E5A2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>
          <a:solidFill>
            <a:schemeClr val="tx1"/>
          </a:solidFill>
          <a:latin typeface="+mn-lt"/>
          <a:ea typeface="+mn-ea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5pPr>
      <a:lvl6pPr marL="31988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6pPr>
      <a:lvl7pPr marL="36560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7pPr>
      <a:lvl8pPr marL="41132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8pPr>
      <a:lvl9pPr marL="45704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占位符 1">
            <a:extLst>
              <a:ext uri="{FF2B5EF4-FFF2-40B4-BE49-F238E27FC236}">
                <a16:creationId xmlns:a16="http://schemas.microsoft.com/office/drawing/2014/main" id="{415F41D6-F99A-4C94-BA61-72480A488B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7171" name="文本占位符 2">
            <a:extLst>
              <a:ext uri="{FF2B5EF4-FFF2-40B4-BE49-F238E27FC236}">
                <a16:creationId xmlns:a16="http://schemas.microsoft.com/office/drawing/2014/main" id="{9CCE6DD3-CE06-48C1-B908-391501AEAA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7172" name="日期占位符 2">
            <a:extLst>
              <a:ext uri="{FF2B5EF4-FFF2-40B4-BE49-F238E27FC236}">
                <a16:creationId xmlns:a16="http://schemas.microsoft.com/office/drawing/2014/main" id="{1F0F6392-260C-4C1D-9E0D-04667737B0A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fld id="{CB28F98C-D32F-464C-A798-62659B4C9073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7173" name="页脚占位符 3">
            <a:extLst>
              <a:ext uri="{FF2B5EF4-FFF2-40B4-BE49-F238E27FC236}">
                <a16:creationId xmlns:a16="http://schemas.microsoft.com/office/drawing/2014/main" id="{A546ADAD-C08A-4E86-9402-07C2963F3A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174" name="灯片编号占位符 4">
            <a:extLst>
              <a:ext uri="{FF2B5EF4-FFF2-40B4-BE49-F238E27FC236}">
                <a16:creationId xmlns:a16="http://schemas.microsoft.com/office/drawing/2014/main" id="{4ED02F7B-C2CF-4E21-A0FB-F5C5C51B4EE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ea typeface="方正兰亭超细黑简体" panose="02000000000000000000" pitchFamily="2" charset="-122"/>
              </a:defRPr>
            </a:lvl1pPr>
          </a:lstStyle>
          <a:p>
            <a:fld id="{3E965888-BCB8-49B8-BEE0-005FC130F535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>
          <a:solidFill>
            <a:schemeClr val="tx1"/>
          </a:solidFill>
          <a:latin typeface="+mn-lt"/>
          <a:ea typeface="+mn-ea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5pPr>
      <a:lvl6pPr marL="31988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6pPr>
      <a:lvl7pPr marL="36560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7pPr>
      <a:lvl8pPr marL="41132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8pPr>
      <a:lvl9pPr marL="45704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占位符 1">
            <a:extLst>
              <a:ext uri="{FF2B5EF4-FFF2-40B4-BE49-F238E27FC236}">
                <a16:creationId xmlns:a16="http://schemas.microsoft.com/office/drawing/2014/main" id="{4C30DE9E-33B1-4B2B-8FE0-D03100ABCA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8195" name="文本占位符 2">
            <a:extLst>
              <a:ext uri="{FF2B5EF4-FFF2-40B4-BE49-F238E27FC236}">
                <a16:creationId xmlns:a16="http://schemas.microsoft.com/office/drawing/2014/main" id="{E477E7F6-40F3-4537-B254-35DFACD4B3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8196" name="日期占位符 1">
            <a:extLst>
              <a:ext uri="{FF2B5EF4-FFF2-40B4-BE49-F238E27FC236}">
                <a16:creationId xmlns:a16="http://schemas.microsoft.com/office/drawing/2014/main" id="{B25EAC4A-AE67-4AAE-81E8-4B27DD38942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fld id="{2458FB46-8D0A-47BC-8CA5-01308971106B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8197" name="页脚占位符 2">
            <a:extLst>
              <a:ext uri="{FF2B5EF4-FFF2-40B4-BE49-F238E27FC236}">
                <a16:creationId xmlns:a16="http://schemas.microsoft.com/office/drawing/2014/main" id="{4086E8F0-E286-42FE-A4F5-90F2FCE49BD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198" name="灯片编号占位符 3">
            <a:extLst>
              <a:ext uri="{FF2B5EF4-FFF2-40B4-BE49-F238E27FC236}">
                <a16:creationId xmlns:a16="http://schemas.microsoft.com/office/drawing/2014/main" id="{5325A17E-D687-4D18-A08D-4C7D40F462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ea typeface="方正兰亭超细黑简体" panose="02000000000000000000" pitchFamily="2" charset="-122"/>
              </a:defRPr>
            </a:lvl1pPr>
          </a:lstStyle>
          <a:p>
            <a:fld id="{663782CE-015D-47CB-80F4-A0A75698D567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>
          <a:solidFill>
            <a:schemeClr val="tx1"/>
          </a:solidFill>
          <a:latin typeface="+mn-lt"/>
          <a:ea typeface="+mn-ea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5pPr>
      <a:lvl6pPr marL="31988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6pPr>
      <a:lvl7pPr marL="36560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7pPr>
      <a:lvl8pPr marL="41132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8pPr>
      <a:lvl9pPr marL="45704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占位符 1">
            <a:extLst>
              <a:ext uri="{FF2B5EF4-FFF2-40B4-BE49-F238E27FC236}">
                <a16:creationId xmlns:a16="http://schemas.microsoft.com/office/drawing/2014/main" id="{B15EEC92-1CAB-4DF4-84C9-EB72B0C9A2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9219" name="文本占位符 2">
            <a:extLst>
              <a:ext uri="{FF2B5EF4-FFF2-40B4-BE49-F238E27FC236}">
                <a16:creationId xmlns:a16="http://schemas.microsoft.com/office/drawing/2014/main" id="{F6666150-EA71-4E58-A440-40799ACA6D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9220" name="日期占位符 4">
            <a:extLst>
              <a:ext uri="{FF2B5EF4-FFF2-40B4-BE49-F238E27FC236}">
                <a16:creationId xmlns:a16="http://schemas.microsoft.com/office/drawing/2014/main" id="{F69E61CC-F265-4879-A8B6-B14B2B1E7D7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fld id="{DE73E2ED-FC92-4920-89EA-64BDFEEA3B42}" type="datetimeFigureOut">
              <a:rPr lang="zh-CN" altLang="en-US"/>
              <a:pPr>
                <a:defRPr/>
              </a:pPr>
              <a:t>2021/9/13</a:t>
            </a:fld>
            <a:endParaRPr lang="zh-CN" altLang="en-US"/>
          </a:p>
        </p:txBody>
      </p:sp>
      <p:sp>
        <p:nvSpPr>
          <p:cNvPr id="9221" name="页脚占位符 5">
            <a:extLst>
              <a:ext uri="{FF2B5EF4-FFF2-40B4-BE49-F238E27FC236}">
                <a16:creationId xmlns:a16="http://schemas.microsoft.com/office/drawing/2014/main" id="{7216FA63-EE99-4369-8E6D-65EA2E3966B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222" name="灯片编号占位符 6">
            <a:extLst>
              <a:ext uri="{FF2B5EF4-FFF2-40B4-BE49-F238E27FC236}">
                <a16:creationId xmlns:a16="http://schemas.microsoft.com/office/drawing/2014/main" id="{CA1C1D86-BB61-4D65-9CC1-12705C8A2EC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ea typeface="方正兰亭超细黑简体" panose="02000000000000000000" pitchFamily="2" charset="-122"/>
              </a:defRPr>
            </a:lvl1pPr>
          </a:lstStyle>
          <a:p>
            <a:fld id="{CA41A499-DF8B-4C95-A644-44DC535553B8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itchFamily="34" charset="0"/>
          <a:ea typeface="迷你简菱心" pitchFamily="1" charset="-122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>
          <a:solidFill>
            <a:schemeClr val="tx1"/>
          </a:solidFill>
          <a:latin typeface="+mn-lt"/>
          <a:ea typeface="+mn-ea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>
          <a:solidFill>
            <a:schemeClr val="tx1"/>
          </a:solidFill>
          <a:latin typeface="+mn-lt"/>
          <a:ea typeface="+mn-ea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5pPr>
      <a:lvl6pPr marL="31988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6pPr>
      <a:lvl7pPr marL="36560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7pPr>
      <a:lvl8pPr marL="41132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8pPr>
      <a:lvl9pPr marL="4570413" indent="-303213" algn="l" defTabSz="12176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矩形 4">
            <a:extLst>
              <a:ext uri="{FF2B5EF4-FFF2-40B4-BE49-F238E27FC236}">
                <a16:creationId xmlns:a16="http://schemas.microsoft.com/office/drawing/2014/main" id="{1A33FE2B-CDFF-4B74-8560-A353C42B9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19850"/>
            <a:ext cx="12192000" cy="438150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315" name="文本框 7">
            <a:extLst>
              <a:ext uri="{FF2B5EF4-FFF2-40B4-BE49-F238E27FC236}">
                <a16:creationId xmlns:a16="http://schemas.microsoft.com/office/drawing/2014/main" id="{9ED41B80-FADD-42AE-A90E-9ED74E22D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4850" y="3914775"/>
            <a:ext cx="30918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Banu </a:t>
            </a:r>
            <a:r>
              <a:rPr lang="en-US" altLang="zh-CN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Badil</a:t>
            </a:r>
            <a:endParaRPr lang="en-US" altLang="zh-CN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Victor de la Pena</a:t>
            </a:r>
          </a:p>
          <a:p>
            <a:pPr algn="ctr" eaLnBrk="1" hangingPunct="1"/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Haolin Zou</a:t>
            </a:r>
            <a:endParaRPr lang="zh-CN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extBox 3">
            <a:extLst>
              <a:ext uri="{FF2B5EF4-FFF2-40B4-BE49-F238E27FC236}">
                <a16:creationId xmlns:a16="http://schemas.microsoft.com/office/drawing/2014/main" id="{836BA9FD-4D65-4BE8-B5C0-3C6CEE3A6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0538" y="2297014"/>
            <a:ext cx="99309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4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Unbiased Estimation of the Gini Index</a:t>
            </a:r>
            <a:endParaRPr lang="zh-CN" altLang="en-US" sz="40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317" name="矩形 5">
            <a:extLst>
              <a:ext uri="{FF2B5EF4-FFF2-40B4-BE49-F238E27FC236}">
                <a16:creationId xmlns:a16="http://schemas.microsoft.com/office/drawing/2014/main" id="{4F03F80D-30DA-4411-B501-5ABF08602BB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411356" y="3286540"/>
            <a:ext cx="9369287" cy="45719"/>
          </a:xfrm>
          <a:prstGeom prst="rect">
            <a:avLst/>
          </a:prstGeom>
          <a:solidFill>
            <a:srgbClr val="3EB198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矩形 9">
            <a:extLst>
              <a:ext uri="{FF2B5EF4-FFF2-40B4-BE49-F238E27FC236}">
                <a16:creationId xmlns:a16="http://schemas.microsoft.com/office/drawing/2014/main" id="{6F0DEF33-2C6C-4D47-A004-017C6F16D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86063"/>
            <a:ext cx="2960688" cy="652462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6867" name="任意多边形 20">
            <a:extLst>
              <a:ext uri="{FF2B5EF4-FFF2-40B4-BE49-F238E27FC236}">
                <a16:creationId xmlns:a16="http://schemas.microsoft.com/office/drawing/2014/main" id="{43AE73DA-B96A-4F02-98BB-4BB6F1DE9643}"/>
              </a:ext>
            </a:extLst>
          </p:cNvPr>
          <p:cNvSpPr>
            <a:spLocks/>
          </p:cNvSpPr>
          <p:nvPr/>
        </p:nvSpPr>
        <p:spPr bwMode="auto">
          <a:xfrm>
            <a:off x="8331200" y="3411538"/>
            <a:ext cx="3860800" cy="1233487"/>
          </a:xfrm>
          <a:custGeom>
            <a:avLst/>
            <a:gdLst>
              <a:gd name="T0" fmla="*/ 1582519 w 3759200"/>
              <a:gd name="T1" fmla="*/ 0 h 1799772"/>
              <a:gd name="T2" fmla="*/ 4182374 w 3759200"/>
              <a:gd name="T3" fmla="*/ 0 h 1799772"/>
              <a:gd name="T4" fmla="*/ 4182374 w 3759200"/>
              <a:gd name="T5" fmla="*/ 198544 h 1799772"/>
              <a:gd name="T6" fmla="*/ 2599855 w 3759200"/>
              <a:gd name="T7" fmla="*/ 198544 h 1799772"/>
              <a:gd name="T8" fmla="*/ 2599855 w 3759200"/>
              <a:gd name="T9" fmla="*/ 397087 h 1799772"/>
              <a:gd name="T10" fmla="*/ 0 w 3759200"/>
              <a:gd name="T11" fmla="*/ 397087 h 1799772"/>
              <a:gd name="T12" fmla="*/ 0 w 3759200"/>
              <a:gd name="T13" fmla="*/ 198544 h 1799772"/>
              <a:gd name="T14" fmla="*/ 1582519 w 3759200"/>
              <a:gd name="T15" fmla="*/ 198544 h 1799772"/>
              <a:gd name="T16" fmla="*/ 1582519 w 3759200"/>
              <a:gd name="T17" fmla="*/ 0 h 179977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759200" h="1799772">
                <a:moveTo>
                  <a:pt x="1422400" y="0"/>
                </a:moveTo>
                <a:lnTo>
                  <a:pt x="3759200" y="0"/>
                </a:lnTo>
                <a:lnTo>
                  <a:pt x="3759200" y="899886"/>
                </a:lnTo>
                <a:lnTo>
                  <a:pt x="2336800" y="899886"/>
                </a:lnTo>
                <a:lnTo>
                  <a:pt x="2336800" y="1799772"/>
                </a:lnTo>
                <a:lnTo>
                  <a:pt x="0" y="1799772"/>
                </a:lnTo>
                <a:lnTo>
                  <a:pt x="0" y="899886"/>
                </a:lnTo>
                <a:lnTo>
                  <a:pt x="1422400" y="899886"/>
                </a:lnTo>
                <a:lnTo>
                  <a:pt x="1422400" y="0"/>
                </a:lnTo>
                <a:close/>
              </a:path>
            </a:pathLst>
          </a:cu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6868" name="文本框 11">
            <a:extLst>
              <a:ext uri="{FF2B5EF4-FFF2-40B4-BE49-F238E27FC236}">
                <a16:creationId xmlns:a16="http://schemas.microsoft.com/office/drawing/2014/main" id="{7FB240AC-1F5D-4437-AF0A-7CC7AAE40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065" y="2499689"/>
            <a:ext cx="626395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zh-CN" altLang="en-US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9" name="矩形 15">
            <a:extLst>
              <a:ext uri="{FF2B5EF4-FFF2-40B4-BE49-F238E27FC236}">
                <a16:creationId xmlns:a16="http://schemas.microsoft.com/office/drawing/2014/main" id="{2629D51F-CA5F-4687-B4B8-7428DA69C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86063"/>
            <a:ext cx="2960688" cy="349250"/>
          </a:xfrm>
          <a:prstGeom prst="rect">
            <a:avLst/>
          </a:prstGeom>
          <a:solidFill>
            <a:srgbClr val="30302F">
              <a:alpha val="4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6870" name="矩形 25">
            <a:extLst>
              <a:ext uri="{FF2B5EF4-FFF2-40B4-BE49-F238E27FC236}">
                <a16:creationId xmlns:a16="http://schemas.microsoft.com/office/drawing/2014/main" id="{689EA8E4-B469-42AF-863A-8CFA63752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1200" y="4340225"/>
            <a:ext cx="2438400" cy="304800"/>
          </a:xfrm>
          <a:prstGeom prst="rect">
            <a:avLst/>
          </a:prstGeom>
          <a:solidFill>
            <a:srgbClr val="30302F">
              <a:alpha val="4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6871" name="矩形 26">
            <a:extLst>
              <a:ext uri="{FF2B5EF4-FFF2-40B4-BE49-F238E27FC236}">
                <a16:creationId xmlns:a16="http://schemas.microsoft.com/office/drawing/2014/main" id="{24C9B8CF-9367-42A7-85E8-CB672D98E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0400" y="3403600"/>
            <a:ext cx="2641600" cy="268288"/>
          </a:xfrm>
          <a:prstGeom prst="rect">
            <a:avLst/>
          </a:prstGeom>
          <a:solidFill>
            <a:srgbClr val="30302F">
              <a:alpha val="4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矩形 3">
            <a:extLst>
              <a:ext uri="{FF2B5EF4-FFF2-40B4-BE49-F238E27FC236}">
                <a16:creationId xmlns:a16="http://schemas.microsoft.com/office/drawing/2014/main" id="{D22D2911-8B51-460C-90EE-55B332D1F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35163"/>
            <a:ext cx="768350" cy="2895600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4339" name="矩形 5">
            <a:extLst>
              <a:ext uri="{FF2B5EF4-FFF2-40B4-BE49-F238E27FC236}">
                <a16:creationId xmlns:a16="http://schemas.microsoft.com/office/drawing/2014/main" id="{67E6FF6A-2CF3-40CA-8480-0A05B9F18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23650" y="1935163"/>
            <a:ext cx="768350" cy="2895600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4340" name="矩形 9">
            <a:extLst>
              <a:ext uri="{FF2B5EF4-FFF2-40B4-BE49-F238E27FC236}">
                <a16:creationId xmlns:a16="http://schemas.microsoft.com/office/drawing/2014/main" id="{B3DA485C-194A-4E60-AB85-01AA5D11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5363" y="2351088"/>
            <a:ext cx="1311275" cy="1311275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4341" name="矩形 10">
            <a:extLst>
              <a:ext uri="{FF2B5EF4-FFF2-40B4-BE49-F238E27FC236}">
                <a16:creationId xmlns:a16="http://schemas.microsoft.com/office/drawing/2014/main" id="{44B04D34-D78B-492C-A88E-AF68E4985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8207" y="2351088"/>
            <a:ext cx="1312863" cy="1311275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4342" name="矩形 11">
            <a:extLst>
              <a:ext uri="{FF2B5EF4-FFF2-40B4-BE49-F238E27FC236}">
                <a16:creationId xmlns:a16="http://schemas.microsoft.com/office/drawing/2014/main" id="{32D2B93C-8D78-4B02-BB9B-82546B89E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2550" y="2351088"/>
            <a:ext cx="1311275" cy="1311275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4344" name="矩形 14">
            <a:extLst>
              <a:ext uri="{FF2B5EF4-FFF2-40B4-BE49-F238E27FC236}">
                <a16:creationId xmlns:a16="http://schemas.microsoft.com/office/drawing/2014/main" id="{FD112F1D-27F5-4340-9460-79B30E7EF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375" y="2447925"/>
            <a:ext cx="1119188" cy="1119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800" b="1">
                <a:solidFill>
                  <a:srgbClr val="30302F"/>
                </a:solidFill>
                <a:latin typeface="Arial" panose="020B0604020202020204" pitchFamily="34" charset="0"/>
                <a:ea typeface="Arial Unicode MS" pitchFamily="34" charset="-122"/>
              </a:rPr>
              <a:t>1</a:t>
            </a:r>
            <a:endParaRPr lang="zh-CN" altLang="en-US" sz="8800" b="1">
              <a:solidFill>
                <a:srgbClr val="30302F"/>
              </a:solidFill>
              <a:latin typeface="Arial" panose="020B0604020202020204" pitchFamily="34" charset="0"/>
              <a:ea typeface="Arial Unicode MS" pitchFamily="34" charset="-122"/>
            </a:endParaRPr>
          </a:p>
        </p:txBody>
      </p:sp>
      <p:sp>
        <p:nvSpPr>
          <p:cNvPr id="14345" name="矩形 18">
            <a:extLst>
              <a:ext uri="{FF2B5EF4-FFF2-40B4-BE49-F238E27FC236}">
                <a16:creationId xmlns:a16="http://schemas.microsoft.com/office/drawing/2014/main" id="{8756EF07-7DA2-46E4-85DB-EC434E44D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5045" y="2447925"/>
            <a:ext cx="1119187" cy="1117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800" b="1">
                <a:solidFill>
                  <a:srgbClr val="30302F"/>
                </a:solidFill>
                <a:latin typeface="Arial" panose="020B0604020202020204" pitchFamily="34" charset="0"/>
                <a:ea typeface="Arial Unicode MS" pitchFamily="34" charset="-122"/>
              </a:rPr>
              <a:t>2</a:t>
            </a:r>
            <a:endParaRPr lang="zh-CN" altLang="en-US" sz="8800" b="1">
              <a:solidFill>
                <a:srgbClr val="30302F"/>
              </a:solidFill>
              <a:latin typeface="Arial" panose="020B0604020202020204" pitchFamily="34" charset="0"/>
              <a:ea typeface="Arial Unicode MS" pitchFamily="34" charset="-122"/>
            </a:endParaRPr>
          </a:p>
        </p:txBody>
      </p:sp>
      <p:sp>
        <p:nvSpPr>
          <p:cNvPr id="14346" name="矩形 19">
            <a:extLst>
              <a:ext uri="{FF2B5EF4-FFF2-40B4-BE49-F238E27FC236}">
                <a16:creationId xmlns:a16="http://schemas.microsoft.com/office/drawing/2014/main" id="{0B9A3F48-26EC-41A5-A445-4EE9374B6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9388" y="2447925"/>
            <a:ext cx="1117600" cy="1117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800" b="1">
                <a:solidFill>
                  <a:srgbClr val="30302F"/>
                </a:solidFill>
                <a:latin typeface="Arial" panose="020B0604020202020204" pitchFamily="34" charset="0"/>
                <a:ea typeface="Arial Unicode MS" pitchFamily="34" charset="-122"/>
              </a:rPr>
              <a:t>3</a:t>
            </a:r>
            <a:endParaRPr lang="zh-CN" altLang="en-US" sz="8800" b="1">
              <a:solidFill>
                <a:srgbClr val="30302F"/>
              </a:solidFill>
              <a:latin typeface="Arial" panose="020B0604020202020204" pitchFamily="34" charset="0"/>
              <a:ea typeface="Arial Unicode MS" pitchFamily="34" charset="-122"/>
            </a:endParaRPr>
          </a:p>
        </p:txBody>
      </p:sp>
      <p:sp>
        <p:nvSpPr>
          <p:cNvPr id="14348" name="文本框 21">
            <a:extLst>
              <a:ext uri="{FF2B5EF4-FFF2-40B4-BE49-F238E27FC236}">
                <a16:creationId xmlns:a16="http://schemas.microsoft.com/office/drawing/2014/main" id="{6033B608-2EF5-4C9E-8D75-532FD6D30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150" y="3760788"/>
            <a:ext cx="13604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ONE</a:t>
            </a:r>
            <a:endParaRPr lang="zh-CN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9" name="文本框 22">
            <a:extLst>
              <a:ext uri="{FF2B5EF4-FFF2-40B4-BE49-F238E27FC236}">
                <a16:creationId xmlns:a16="http://schemas.microsoft.com/office/drawing/2014/main" id="{37DCC4A2-67E0-4130-871E-B23C02B18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395" y="3760788"/>
            <a:ext cx="13985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TWO</a:t>
            </a:r>
            <a:endParaRPr lang="zh-CN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0" name="文本框 23">
            <a:extLst>
              <a:ext uri="{FF2B5EF4-FFF2-40B4-BE49-F238E27FC236}">
                <a16:creationId xmlns:a16="http://schemas.microsoft.com/office/drawing/2014/main" id="{D3FDCE92-11B4-43CB-9421-34204C771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7450" y="3759200"/>
            <a:ext cx="1641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THREE</a:t>
            </a:r>
            <a:endParaRPr lang="zh-CN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2" name="文本框 25">
            <a:extLst>
              <a:ext uri="{FF2B5EF4-FFF2-40B4-BE49-F238E27FC236}">
                <a16:creationId xmlns:a16="http://schemas.microsoft.com/office/drawing/2014/main" id="{28CA82CF-1D8F-411D-91E7-1430C759D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970" y="4369016"/>
            <a:ext cx="20668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Gini Indices</a:t>
            </a:r>
            <a:endParaRPr lang="zh-CN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3" name="矩形 26">
            <a:extLst>
              <a:ext uri="{FF2B5EF4-FFF2-40B4-BE49-F238E27FC236}">
                <a16:creationId xmlns:a16="http://schemas.microsoft.com/office/drawing/2014/main" id="{2C872980-F5E6-403D-8C8C-7EF4E5C38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833" y="4391025"/>
            <a:ext cx="18117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Unbiasedness</a:t>
            </a:r>
            <a:endParaRPr lang="zh-CN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4" name="矩形 27">
            <a:extLst>
              <a:ext uri="{FF2B5EF4-FFF2-40B4-BE49-F238E27FC236}">
                <a16:creationId xmlns:a16="http://schemas.microsoft.com/office/drawing/2014/main" id="{48DE7E8A-B2EA-435D-ADE2-C03DD4BE1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1134" y="4391025"/>
            <a:ext cx="20957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Related Result</a:t>
            </a:r>
            <a:endParaRPr lang="zh-CN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6">
            <a:extLst>
              <a:ext uri="{FF2B5EF4-FFF2-40B4-BE49-F238E27FC236}">
                <a16:creationId xmlns:a16="http://schemas.microsoft.com/office/drawing/2014/main" id="{CAA84500-B914-471F-A1C5-1AD0CE0D4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56398"/>
            <a:ext cx="12192000" cy="4148748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en-US" sz="24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grpSp>
        <p:nvGrpSpPr>
          <p:cNvPr id="17412" name="组合 6">
            <a:extLst>
              <a:ext uri="{FF2B5EF4-FFF2-40B4-BE49-F238E27FC236}">
                <a16:creationId xmlns:a16="http://schemas.microsoft.com/office/drawing/2014/main" id="{60380BF8-94D1-4148-B5AB-A14650536186}"/>
              </a:ext>
            </a:extLst>
          </p:cNvPr>
          <p:cNvGrpSpPr>
            <a:grpSpLocks/>
          </p:cNvGrpSpPr>
          <p:nvPr/>
        </p:nvGrpSpPr>
        <p:grpSpPr bwMode="auto">
          <a:xfrm>
            <a:off x="0" y="377825"/>
            <a:ext cx="1001713" cy="522288"/>
            <a:chOff x="0" y="0"/>
            <a:chExt cx="1988458" cy="522515"/>
          </a:xfrm>
        </p:grpSpPr>
        <p:sp>
          <p:nvSpPr>
            <p:cNvPr id="17419" name="矩形 3">
              <a:extLst>
                <a:ext uri="{FF2B5EF4-FFF2-40B4-BE49-F238E27FC236}">
                  <a16:creationId xmlns:a16="http://schemas.microsoft.com/office/drawing/2014/main" id="{1F0ACFD0-A420-4B3F-B70A-B1104FFBD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988458" cy="522514"/>
            </a:xfrm>
            <a:prstGeom prst="rect">
              <a:avLst/>
            </a:prstGeom>
            <a:solidFill>
              <a:srgbClr val="3EB1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20" name="直角三角形 5">
              <a:extLst>
                <a:ext uri="{FF2B5EF4-FFF2-40B4-BE49-F238E27FC236}">
                  <a16:creationId xmlns:a16="http://schemas.microsoft.com/office/drawing/2014/main" id="{826BA826-BC01-4C8E-BAFA-A94287DBCCD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0" y="1"/>
              <a:ext cx="1988458" cy="522514"/>
            </a:xfrm>
            <a:prstGeom prst="rtTriangle">
              <a:avLst/>
            </a:prstGeom>
            <a:solidFill>
              <a:srgbClr val="30302F">
                <a:alpha val="4196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7413" name="文本框 8">
            <a:extLst>
              <a:ext uri="{FF2B5EF4-FFF2-40B4-BE49-F238E27FC236}">
                <a16:creationId xmlns:a16="http://schemas.microsoft.com/office/drawing/2014/main" id="{7D0E7993-F8C1-4983-AF71-4DC7851F3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338" y="454025"/>
            <a:ext cx="18775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Gini Indices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414" name="矩形 10">
                <a:extLst>
                  <a:ext uri="{FF2B5EF4-FFF2-40B4-BE49-F238E27FC236}">
                    <a16:creationId xmlns:a16="http://schemas.microsoft.com/office/drawing/2014/main" id="{9CE27341-A58C-46B0-82B5-9FE8BDA5A7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800" y="2232025"/>
                <a:ext cx="5533292" cy="3960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The Gini index was developed by </a:t>
                </a:r>
                <a:r>
                  <a:rPr lang="en-US" altLang="zh-CN" sz="1400" dirty="0" err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Corrado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Gini as a measure of dispersion intended to represent the income inequality within a nation or a social group. A Gini coefficient of zero happens when all values are the same (where everyone has the same income). A Gini coefficient close or equal to one signifies maximal inequality, where only one person has all the income. When using a continuous distribution to characterize individual income, the Gini coefficient can be expressed as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𝐺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2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𝜇</m:t>
                          </m:r>
                        </m:den>
                      </m:f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∫∫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𝑦</m:t>
                          </m:r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𝑥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𝑑𝑥𝑑𝑦</m:t>
                      </m:r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2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𝜇</m:t>
                          </m:r>
                        </m:den>
                      </m:f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|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𝑋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−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𝑌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|</m:t>
                      </m:r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𝑓</m:t>
                    </m:r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(⋅)</m:t>
                    </m:r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is the density function, </a:t>
                </a:r>
                <a14:m>
                  <m:oMath xmlns:m="http://schemas.openxmlformats.org/officeDocument/2006/math"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𝜇</m:t>
                    </m:r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is the mean of the distribution, and X, Y are </a:t>
                </a:r>
                <a:r>
                  <a:rPr lang="en-US" altLang="zh-CN" sz="1400" dirty="0" err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iid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with density </a:t>
                </a:r>
                <a14:m>
                  <m:oMath xmlns:m="http://schemas.openxmlformats.org/officeDocument/2006/math"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𝑓</m:t>
                    </m:r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⋅)</m:t>
                    </m:r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414" name="矩形 10">
                <a:extLst>
                  <a:ext uri="{FF2B5EF4-FFF2-40B4-BE49-F238E27FC236}">
                    <a16:creationId xmlns:a16="http://schemas.microsoft.com/office/drawing/2014/main" id="{9CE27341-A58C-46B0-82B5-9FE8BDA5A7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2800" y="2232025"/>
                <a:ext cx="5533292" cy="3960443"/>
              </a:xfrm>
              <a:prstGeom prst="rect">
                <a:avLst/>
              </a:prstGeom>
              <a:blipFill>
                <a:blip r:embed="rId2"/>
                <a:stretch>
                  <a:fillRect l="-1982" t="-769" r="-352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415" name="矩形 11">
            <a:extLst>
              <a:ext uri="{FF2B5EF4-FFF2-40B4-BE49-F238E27FC236}">
                <a16:creationId xmlns:a16="http://schemas.microsoft.com/office/drawing/2014/main" id="{3C6A0452-9F69-4ABF-97BA-6783741E5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2084" y="4939706"/>
            <a:ext cx="4645025" cy="40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WE SHOULD NOT MIX THEM!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矩形 10">
                <a:extLst>
                  <a:ext uri="{FF2B5EF4-FFF2-40B4-BE49-F238E27FC236}">
                    <a16:creationId xmlns:a16="http://schemas.microsoft.com/office/drawing/2014/main" id="{222C5668-A310-4337-AB04-695343AE56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12085" y="2232025"/>
                <a:ext cx="4645025" cy="22507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Gini index, or Gini impurity in machine learning, on the other hand, characterizes classification dispersion: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𝐺</m:t>
                          </m:r>
                        </m:sub>
                      </m:sSub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𝑝</m:t>
                          </m:r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=1−</m:t>
                      </m:r>
                      <m:nary>
                        <m:naryPr>
                          <m:chr m:val="∑"/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𝑗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𝐽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is the proportion of </a:t>
                </a:r>
                <a:r>
                  <a:rPr lang="en-US" altLang="zh-CN" sz="1400" dirty="0" err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jth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category in the population. It is minimal when there is only one category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=1)</m:t>
                    </m:r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and maximal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𝑗</m:t>
                        </m:r>
                      </m:sub>
                    </m:sSub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𝐽</m:t>
                        </m:r>
                      </m:den>
                    </m:f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are equal.</a:t>
                </a:r>
              </a:p>
            </p:txBody>
          </p:sp>
        </mc:Choice>
        <mc:Fallback>
          <p:sp>
            <p:nvSpPr>
              <p:cNvPr id="13" name="矩形 10">
                <a:extLst>
                  <a:ext uri="{FF2B5EF4-FFF2-40B4-BE49-F238E27FC236}">
                    <a16:creationId xmlns:a16="http://schemas.microsoft.com/office/drawing/2014/main" id="{222C5668-A310-4337-AB04-695343AE56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12085" y="2232025"/>
                <a:ext cx="4645025" cy="2250744"/>
              </a:xfrm>
              <a:prstGeom prst="rect">
                <a:avLst/>
              </a:prstGeom>
              <a:blipFill>
                <a:blip r:embed="rId3"/>
                <a:stretch>
                  <a:fillRect l="-2362" t="-1355" r="-919" b="-162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组合 6">
            <a:extLst>
              <a:ext uri="{FF2B5EF4-FFF2-40B4-BE49-F238E27FC236}">
                <a16:creationId xmlns:a16="http://schemas.microsoft.com/office/drawing/2014/main" id="{60380BF8-94D1-4148-B5AB-A14650536186}"/>
              </a:ext>
            </a:extLst>
          </p:cNvPr>
          <p:cNvGrpSpPr>
            <a:grpSpLocks/>
          </p:cNvGrpSpPr>
          <p:nvPr/>
        </p:nvGrpSpPr>
        <p:grpSpPr bwMode="auto">
          <a:xfrm>
            <a:off x="0" y="377825"/>
            <a:ext cx="1001713" cy="522288"/>
            <a:chOff x="0" y="0"/>
            <a:chExt cx="1988458" cy="522515"/>
          </a:xfrm>
        </p:grpSpPr>
        <p:sp>
          <p:nvSpPr>
            <p:cNvPr id="17419" name="矩形 3">
              <a:extLst>
                <a:ext uri="{FF2B5EF4-FFF2-40B4-BE49-F238E27FC236}">
                  <a16:creationId xmlns:a16="http://schemas.microsoft.com/office/drawing/2014/main" id="{1F0ACFD0-A420-4B3F-B70A-B1104FFBD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988458" cy="522514"/>
            </a:xfrm>
            <a:prstGeom prst="rect">
              <a:avLst/>
            </a:prstGeom>
            <a:solidFill>
              <a:srgbClr val="3EB1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20" name="直角三角形 5">
              <a:extLst>
                <a:ext uri="{FF2B5EF4-FFF2-40B4-BE49-F238E27FC236}">
                  <a16:creationId xmlns:a16="http://schemas.microsoft.com/office/drawing/2014/main" id="{826BA826-BC01-4C8E-BAFA-A94287DBCCD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0" y="1"/>
              <a:ext cx="1988458" cy="522514"/>
            </a:xfrm>
            <a:prstGeom prst="rtTriangle">
              <a:avLst/>
            </a:prstGeom>
            <a:solidFill>
              <a:srgbClr val="30302F">
                <a:alpha val="4196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7413" name="文本框 8">
            <a:extLst>
              <a:ext uri="{FF2B5EF4-FFF2-40B4-BE49-F238E27FC236}">
                <a16:creationId xmlns:a16="http://schemas.microsoft.com/office/drawing/2014/main" id="{7D0E7993-F8C1-4983-AF71-4DC7851F3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338" y="454025"/>
            <a:ext cx="51305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Gini coefficient for some continuous distributions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A25DF99-FA23-484E-BED4-8BA561D4D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512" y="1358777"/>
            <a:ext cx="627697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9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6">
            <a:extLst>
              <a:ext uri="{FF2B5EF4-FFF2-40B4-BE49-F238E27FC236}">
                <a16:creationId xmlns:a16="http://schemas.microsoft.com/office/drawing/2014/main" id="{CAA84500-B914-471F-A1C5-1AD0CE0D4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56398"/>
            <a:ext cx="12192000" cy="3943350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en-US" sz="24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grpSp>
        <p:nvGrpSpPr>
          <p:cNvPr id="17412" name="组合 6">
            <a:extLst>
              <a:ext uri="{FF2B5EF4-FFF2-40B4-BE49-F238E27FC236}">
                <a16:creationId xmlns:a16="http://schemas.microsoft.com/office/drawing/2014/main" id="{60380BF8-94D1-4148-B5AB-A14650536186}"/>
              </a:ext>
            </a:extLst>
          </p:cNvPr>
          <p:cNvGrpSpPr>
            <a:grpSpLocks/>
          </p:cNvGrpSpPr>
          <p:nvPr/>
        </p:nvGrpSpPr>
        <p:grpSpPr bwMode="auto">
          <a:xfrm>
            <a:off x="0" y="377825"/>
            <a:ext cx="1001713" cy="522288"/>
            <a:chOff x="0" y="0"/>
            <a:chExt cx="1988458" cy="522515"/>
          </a:xfrm>
        </p:grpSpPr>
        <p:sp>
          <p:nvSpPr>
            <p:cNvPr id="17419" name="矩形 3">
              <a:extLst>
                <a:ext uri="{FF2B5EF4-FFF2-40B4-BE49-F238E27FC236}">
                  <a16:creationId xmlns:a16="http://schemas.microsoft.com/office/drawing/2014/main" id="{1F0ACFD0-A420-4B3F-B70A-B1104FFBD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988458" cy="522514"/>
            </a:xfrm>
            <a:prstGeom prst="rect">
              <a:avLst/>
            </a:prstGeom>
            <a:solidFill>
              <a:srgbClr val="3EB1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20" name="直角三角形 5">
              <a:extLst>
                <a:ext uri="{FF2B5EF4-FFF2-40B4-BE49-F238E27FC236}">
                  <a16:creationId xmlns:a16="http://schemas.microsoft.com/office/drawing/2014/main" id="{826BA826-BC01-4C8E-BAFA-A94287DBCCD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0" y="1"/>
              <a:ext cx="1988458" cy="522514"/>
            </a:xfrm>
            <a:prstGeom prst="rtTriangle">
              <a:avLst/>
            </a:prstGeom>
            <a:solidFill>
              <a:srgbClr val="30302F">
                <a:alpha val="4196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7413" name="文本框 8">
            <a:extLst>
              <a:ext uri="{FF2B5EF4-FFF2-40B4-BE49-F238E27FC236}">
                <a16:creationId xmlns:a16="http://schemas.microsoft.com/office/drawing/2014/main" id="{7D0E7993-F8C1-4983-AF71-4DC7851F3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338" y="454025"/>
            <a:ext cx="4044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Unbiasedness for Gamma distribution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414" name="矩形 10">
                <a:extLst>
                  <a:ext uri="{FF2B5EF4-FFF2-40B4-BE49-F238E27FC236}">
                    <a16:creationId xmlns:a16="http://schemas.microsoft.com/office/drawing/2014/main" id="{9CE27341-A58C-46B0-82B5-9FE8BDA5A7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800" y="2232025"/>
                <a:ext cx="4645025" cy="23679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Our main result is as follows. Suppose the population follows a Gamma(a, b) distribution with density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Γ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(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)</m:t>
                          </m:r>
                        </m:den>
                      </m:f>
                      <m:sSup>
                        <m:sSup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𝑏</m:t>
                              </m:r>
                            </m:den>
                          </m:f>
                        </m:sup>
                      </m:sSup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 , 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𝑥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&gt;0</m:t>
                      </m:r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We know the corresponding Gini coefficient is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𝐺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(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𝑎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)=</m:t>
                      </m:r>
                      <m:f>
                        <m:f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Γ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(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</m:e>
                          </m:d>
                          <m:rad>
                            <m:radPr>
                              <m:degHide m:val="on"/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414" name="矩形 10">
                <a:extLst>
                  <a:ext uri="{FF2B5EF4-FFF2-40B4-BE49-F238E27FC236}">
                    <a16:creationId xmlns:a16="http://schemas.microsoft.com/office/drawing/2014/main" id="{9CE27341-A58C-46B0-82B5-9FE8BDA5A7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2800" y="2232025"/>
                <a:ext cx="4645025" cy="2367956"/>
              </a:xfrm>
              <a:prstGeom prst="rect">
                <a:avLst/>
              </a:prstGeom>
              <a:blipFill>
                <a:blip r:embed="rId2"/>
                <a:stretch>
                  <a:fillRect l="-2362" t="-1285" r="-131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5ECCBD6B-7F7D-47F0-B0E9-432D57F75B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0575" y="2245022"/>
                <a:ext cx="4645025" cy="20762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, ⋯, </m:t>
                    </m:r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be </a:t>
                </a:r>
                <a:r>
                  <a:rPr lang="en-US" altLang="zh-CN" sz="1400" dirty="0" err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iid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Gamma(a, b) random variables. Define the sample Gini coefficient as: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𝐺</m:t>
                          </m:r>
                        </m:e>
                      </m:acc>
                      <m:r>
                        <a:rPr lang="en-US" altLang="zh-CN" sz="1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altLang="zh-CN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1≤</m:t>
                                  </m:r>
                                  <m: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𝑖</m:t>
                                  </m:r>
                                  <m: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≠</m:t>
                                  </m:r>
                                  <m: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𝑗</m:t>
                                  </m:r>
                                  <m: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≤</m:t>
                                  </m:r>
                                  <m: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𝑛</m:t>
                                  </m:r>
                                </m:sub>
                                <m:sup/>
                                <m:e>
                                  <m: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|</m:t>
                                  </m:r>
                                  <m:sSub>
                                    <m:sSubPr>
                                      <m:ctrlPr>
                                        <a:rPr lang="en-US" altLang="zh-CN" sz="1400" b="0" i="1" dirty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b="0" i="1" dirty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US" altLang="zh-CN" sz="1400" b="0" i="1" dirty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CN" sz="1400" b="0" i="1" dirty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b="0" i="1" dirty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US" altLang="zh-CN" sz="1400" b="0" i="1" dirty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|</m:t>
                                  </m:r>
                                </m:e>
                              </m:nary>
                            </m:num>
                            <m:den>
                              <m:r>
                                <a:rPr lang="en-US" altLang="zh-CN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𝑛</m:t>
                              </m:r>
                              <m:r>
                                <a:rPr lang="en-US" altLang="zh-CN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altLang="zh-CN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𝑛</m:t>
                              </m:r>
                              <m:r>
                                <a:rPr lang="en-US" altLang="zh-CN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−1)</m:t>
                              </m:r>
                            </m:den>
                          </m:f>
                        </m:num>
                        <m:den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2</m:t>
                          </m:r>
                          <m:acc>
                            <m:accPr>
                              <m:chr m:val="̅"/>
                              <m:ctrlPr>
                                <a:rPr lang="en-US" altLang="zh-CN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𝑌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Where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𝑌</m:t>
                        </m:r>
                      </m:e>
                    </m:acc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is the sample mean. It is the natural ‘empirical’ version of Gini coefficient in the last page.</a:t>
                </a:r>
              </a:p>
            </p:txBody>
          </p:sp>
        </mc:Choice>
        <mc:Fallback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5ECCBD6B-7F7D-47F0-B0E9-432D57F75B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30575" y="2245022"/>
                <a:ext cx="4645025" cy="2076274"/>
              </a:xfrm>
              <a:prstGeom prst="rect">
                <a:avLst/>
              </a:prstGeom>
              <a:blipFill>
                <a:blip r:embed="rId3"/>
                <a:stretch>
                  <a:fillRect l="-2362" t="-1466" b="-410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BA824884-A077-48AA-B315-FA3E578487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9578" y="4599982"/>
                <a:ext cx="5547946" cy="7510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The main result in our paper is: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𝑬</m:t>
                      </m:r>
                      <m:acc>
                        <m:accPr>
                          <m:chr m:val="̂"/>
                          <m:ctrlPr>
                            <a:rPr lang="en-US" altLang="zh-CN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zh-CN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𝑮</m:t>
                          </m:r>
                        </m:e>
                      </m:acc>
                      <m:r>
                        <a:rPr lang="en-US" altLang="zh-CN" sz="2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r>
                        <a:rPr lang="en-US" altLang="zh-CN" sz="2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𝑮</m:t>
                      </m:r>
                    </m:oMath>
                  </m:oMathPara>
                </a14:m>
                <a:endParaRPr lang="en-US" altLang="zh-CN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BA824884-A077-48AA-B315-FA3E578487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69578" y="4599982"/>
                <a:ext cx="5547946" cy="751039"/>
              </a:xfrm>
              <a:prstGeom prst="rect">
                <a:avLst/>
              </a:prstGeom>
              <a:blipFill>
                <a:blip r:embed="rId4"/>
                <a:stretch>
                  <a:fillRect t="-650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541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6">
            <a:extLst>
              <a:ext uri="{FF2B5EF4-FFF2-40B4-BE49-F238E27FC236}">
                <a16:creationId xmlns:a16="http://schemas.microsoft.com/office/drawing/2014/main" id="{CAA84500-B914-471F-A1C5-1AD0CE0D4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50161"/>
            <a:ext cx="12192000" cy="207839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en-US" sz="24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grpSp>
        <p:nvGrpSpPr>
          <p:cNvPr id="17412" name="组合 6">
            <a:extLst>
              <a:ext uri="{FF2B5EF4-FFF2-40B4-BE49-F238E27FC236}">
                <a16:creationId xmlns:a16="http://schemas.microsoft.com/office/drawing/2014/main" id="{60380BF8-94D1-4148-B5AB-A14650536186}"/>
              </a:ext>
            </a:extLst>
          </p:cNvPr>
          <p:cNvGrpSpPr>
            <a:grpSpLocks/>
          </p:cNvGrpSpPr>
          <p:nvPr/>
        </p:nvGrpSpPr>
        <p:grpSpPr bwMode="auto">
          <a:xfrm>
            <a:off x="0" y="377825"/>
            <a:ext cx="1001713" cy="522288"/>
            <a:chOff x="0" y="0"/>
            <a:chExt cx="1988458" cy="522515"/>
          </a:xfrm>
        </p:grpSpPr>
        <p:sp>
          <p:nvSpPr>
            <p:cNvPr id="17419" name="矩形 3">
              <a:extLst>
                <a:ext uri="{FF2B5EF4-FFF2-40B4-BE49-F238E27FC236}">
                  <a16:creationId xmlns:a16="http://schemas.microsoft.com/office/drawing/2014/main" id="{1F0ACFD0-A420-4B3F-B70A-B1104FFBD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988458" cy="522514"/>
            </a:xfrm>
            <a:prstGeom prst="rect">
              <a:avLst/>
            </a:prstGeom>
            <a:solidFill>
              <a:srgbClr val="3EB1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20" name="直角三角形 5">
              <a:extLst>
                <a:ext uri="{FF2B5EF4-FFF2-40B4-BE49-F238E27FC236}">
                  <a16:creationId xmlns:a16="http://schemas.microsoft.com/office/drawing/2014/main" id="{826BA826-BC01-4C8E-BAFA-A94287DBCCD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0" y="1"/>
              <a:ext cx="1988458" cy="522514"/>
            </a:xfrm>
            <a:prstGeom prst="rtTriangle">
              <a:avLst/>
            </a:prstGeom>
            <a:solidFill>
              <a:srgbClr val="30302F">
                <a:alpha val="4196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7413" name="文本框 8">
            <a:extLst>
              <a:ext uri="{FF2B5EF4-FFF2-40B4-BE49-F238E27FC236}">
                <a16:creationId xmlns:a16="http://schemas.microsoft.com/office/drawing/2014/main" id="{7D0E7993-F8C1-4983-AF71-4DC7851F3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338" y="454025"/>
            <a:ext cx="16209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(sketch)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14" name="矩形 10">
                <a:extLst>
                  <a:ext uri="{FF2B5EF4-FFF2-40B4-BE49-F238E27FC236}">
                    <a16:creationId xmlns:a16="http://schemas.microsoft.com/office/drawing/2014/main" id="{9CE27341-A58C-46B0-82B5-9FE8BDA5A7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54" y="1159363"/>
                <a:ext cx="5297854" cy="45030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Proof: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First notice that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naryPr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altLang="zh-CN" sz="1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1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  <m:t>𝑧𝑠</m:t>
                            </m:r>
                          </m:sup>
                        </m:sSup>
                        <m:r>
                          <a:rPr lang="en-US" altLang="zh-CN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𝑑𝑧</m:t>
                        </m:r>
                      </m:e>
                    </m:nary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. Replacing s by </a:t>
                </a:r>
                <a14:m>
                  <m:oMath xmlns:m="http://schemas.openxmlformats.org/officeDocument/2006/math"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∑</m:t>
                    </m:r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we have 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≤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𝑖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≠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𝑗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≤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𝑛</m:t>
                                  </m:r>
                                </m:sub>
                                <m:sup/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altLang="zh-CN" sz="1400" i="1" dirty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altLang="zh-CN" sz="1400" i="1" dirty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num>
                            <m:den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∑</m:t>
                              </m:r>
                              <m:sSub>
                                <m:sSub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≤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𝑖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≠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𝑗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≤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𝑛</m:t>
                                  </m:r>
                                </m:sub>
                                <m:sup/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altLang="zh-CN" sz="1400" i="1" dirty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altLang="zh-CN" sz="1400" i="1" dirty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e>
                          </m:d>
                          <m:nary>
                            <m:nary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𝑧</m:t>
                                  </m:r>
                                  <m:d>
                                    <m:d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∑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</m:sup>
                              </m:s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𝑑𝑧</m:t>
                              </m:r>
                            </m:e>
                          </m:nary>
                        </m:e>
                      </m:d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𝑛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nary>
                            <m:nary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𝑧</m:t>
                                  </m:r>
                                  <m:d>
                                    <m:dPr>
                                      <m:ctrlP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∑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</m:sup>
                              </m:s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𝑑𝑧</m:t>
                              </m:r>
                            </m:e>
                          </m:nary>
                        </m:e>
                      </m:d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𝑛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nary>
                            <m:nary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𝑧</m:t>
                                  </m:r>
                                  <m:d>
                                    <m:dPr>
                                      <m:ctrlP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sup>
                              </m:sSup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𝐸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𝑧</m:t>
                                      </m:r>
                                      <m:d>
                                        <m:d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CN" sz="14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微软雅黑" panose="020B0503020204020204" pitchFamily="34" charset="-122"/>
                                                  <a:sym typeface="Arial" panose="020B0604020202020204" pitchFamily="34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CN" sz="14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微软雅黑" panose="020B0503020204020204" pitchFamily="34" charset="-122"/>
                                                  <a:sym typeface="Arial" panose="020B0604020202020204" pitchFamily="34" charset="0"/>
                                                </a:rPr>
                                                <m:t>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14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微软雅黑" panose="020B0503020204020204" pitchFamily="34" charset="-122"/>
                                                  <a:sym typeface="Arial" panose="020B0604020202020204" pitchFamily="34" charset="0"/>
                                                </a:rPr>
                                                <m:t>3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+…+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CN" sz="14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微软雅黑" panose="020B0503020204020204" pitchFamily="34" charset="-122"/>
                                                  <a:sym typeface="Arial" panose="020B0604020202020204" pitchFamily="34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CN" sz="14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微软雅黑" panose="020B0503020204020204" pitchFamily="34" charset="-122"/>
                                                  <a:sym typeface="Arial" panose="020B0604020202020204" pitchFamily="34" charset="0"/>
                                                </a:rPr>
                                                <m:t>𝑌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14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微软雅黑" panose="020B0503020204020204" pitchFamily="34" charset="-122"/>
                                                  <a:sym typeface="Arial" panose="020B0604020202020204" pitchFamily="34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𝑑𝑧</m:t>
                              </m:r>
                            </m:e>
                          </m:nary>
                        </m:e>
                      </m:d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𝑛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nary>
                            <m:nary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𝑧</m:t>
                                  </m:r>
                                  <m:d>
                                    <m:dPr>
                                      <m:ctrlP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sup>
                              </m:sSup>
                              <m:sSup>
                                <m:sSup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𝑏𝑧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1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𝑎</m:t>
                                  </m:r>
                                  <m:d>
                                    <m:d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𝑛</m:t>
                                      </m:r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𝑑𝑧</m:t>
                              </m:r>
                            </m:e>
                          </m:nary>
                        </m:e>
                      </m:d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2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𝑛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1</m:t>
                              </m:r>
                            </m:e>
                            <m:sub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&gt;</m:t>
                                  </m:r>
                                  <m:sSub>
                                    <m:sSub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sub>
                          </m:sSub>
                          <m:nary>
                            <m:nary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∞</m:t>
                              </m:r>
                            </m:sup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…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𝑑𝑧</m:t>
                              </m:r>
                            </m:e>
                          </m:nary>
                        </m:e>
                      </m:d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2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𝑛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</m:t>
                                  </m:r>
                                </m:e>
                                <m:sub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&gt;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sub>
                              </m:sSub>
                              <m:nary>
                                <m:nary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∞</m:t>
                                  </m:r>
                                </m:sup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…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𝑑𝑧</m:t>
                                  </m:r>
                                </m:e>
                              </m:nary>
                            </m:e>
                          </m:d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</m:t>
                                  </m:r>
                                </m:e>
                                <m:sub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&gt;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sub>
                              </m:sSub>
                              <m:nary>
                                <m:nary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∞</m:t>
                                  </m:r>
                                </m:sup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…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𝑑𝑧</m:t>
                                  </m:r>
                                </m:e>
                              </m:nary>
                            </m:e>
                          </m:d>
                        </m:e>
                      </m:d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414" name="矩形 10">
                <a:extLst>
                  <a:ext uri="{FF2B5EF4-FFF2-40B4-BE49-F238E27FC236}">
                    <a16:creationId xmlns:a16="http://schemas.microsoft.com/office/drawing/2014/main" id="{9CE27341-A58C-46B0-82B5-9FE8BDA5A7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5554" y="1159363"/>
                <a:ext cx="5297854" cy="4503092"/>
              </a:xfrm>
              <a:prstGeom prst="rect">
                <a:avLst/>
              </a:prstGeom>
              <a:blipFill>
                <a:blip r:embed="rId2"/>
                <a:stretch>
                  <a:fillRect l="-2071" t="-81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对话气泡: 矩形 1">
            <a:extLst>
              <a:ext uri="{FF2B5EF4-FFF2-40B4-BE49-F238E27FC236}">
                <a16:creationId xmlns:a16="http://schemas.microsoft.com/office/drawing/2014/main" id="{F6DC86AC-ABB5-4E35-8839-9CD6E6BC94D1}"/>
              </a:ext>
            </a:extLst>
          </p:cNvPr>
          <p:cNvSpPr/>
          <p:nvPr/>
        </p:nvSpPr>
        <p:spPr bwMode="auto">
          <a:xfrm>
            <a:off x="7027252" y="2198747"/>
            <a:ext cx="3209192" cy="826477"/>
          </a:xfrm>
          <a:prstGeom prst="wedgeRectCallout">
            <a:avLst>
              <a:gd name="adj1" fmla="val -90970"/>
              <a:gd name="adj2" fmla="val 86575"/>
            </a:avLst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1098B05-1840-45FD-8DD8-D38D72ED925E}"/>
                  </a:ext>
                </a:extLst>
              </p:cNvPr>
              <p:cNvSpPr txBox="1"/>
              <p:nvPr/>
            </p:nvSpPr>
            <p:spPr>
              <a:xfrm>
                <a:off x="7124698" y="2216998"/>
                <a:ext cx="311174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by first conditioning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</m:t>
                        </m:r>
                      </m:sub>
                    </m:sSub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 </m:t>
                    </m:r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and taking expectation inside the integral (</a:t>
                </a:r>
                <a:r>
                  <a:rPr lang="en-US" altLang="zh-CN" sz="1400" dirty="0" err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Fubini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).</a:t>
                </a:r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1098B05-1840-45FD-8DD8-D38D72ED9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4698" y="2216998"/>
                <a:ext cx="3111746" cy="738664"/>
              </a:xfrm>
              <a:prstGeom prst="rect">
                <a:avLst/>
              </a:prstGeom>
              <a:blipFill>
                <a:blip r:embed="rId3"/>
                <a:stretch>
                  <a:fillRect l="-588" t="-1653" b="-74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对话气泡: 矩形 10">
            <a:extLst>
              <a:ext uri="{FF2B5EF4-FFF2-40B4-BE49-F238E27FC236}">
                <a16:creationId xmlns:a16="http://schemas.microsoft.com/office/drawing/2014/main" id="{0D074F16-088C-4A57-8316-5F33FAF2F9F9}"/>
              </a:ext>
            </a:extLst>
          </p:cNvPr>
          <p:cNvSpPr/>
          <p:nvPr/>
        </p:nvSpPr>
        <p:spPr bwMode="auto">
          <a:xfrm>
            <a:off x="7027252" y="3161509"/>
            <a:ext cx="3209192" cy="1342535"/>
          </a:xfrm>
          <a:prstGeom prst="wedgeRectCallout">
            <a:avLst>
              <a:gd name="adj1" fmla="val -91792"/>
              <a:gd name="adj2" fmla="val 23636"/>
            </a:avLst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1D5A5D18-074B-4867-849B-EE92F6ECCB95}"/>
                  </a:ext>
                </a:extLst>
              </p:cNvPr>
              <p:cNvSpPr txBox="1"/>
              <p:nvPr/>
            </p:nvSpPr>
            <p:spPr>
              <a:xfrm>
                <a:off x="7124698" y="3205415"/>
                <a:ext cx="3111746" cy="1118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  <m:t>𝑧</m:t>
                            </m:r>
                            <m:d>
                              <m:dPr>
                                <m:ctrlPr>
                                  <a:rPr lang="en-US" altLang="zh-CN" sz="1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sym typeface="Arial" panose="020B060402020202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1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sym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sym typeface="Arial" panose="020B0604020202020204" pitchFamily="34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sym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altLang="zh-CN" sz="1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sym typeface="Arial" panose="020B0604020202020204" pitchFamily="34" charset="0"/>
                                  </a:rPr>
                                  <m:t>+…+</m:t>
                                </m:r>
                                <m:sSub>
                                  <m:sSubPr>
                                    <m:ctrlPr>
                                      <a:rPr lang="en-US" altLang="zh-CN" sz="1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sym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sym typeface="Arial" panose="020B0604020202020204" pitchFamily="34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sym typeface="Arial" panose="020B0604020202020204" pitchFamily="34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=</a:t>
                </a:r>
                <a:r>
                  <a:rPr lang="en-US" altLang="zh-CN" sz="1400" dirty="0">
                    <a:solidFill>
                      <a:schemeClr val="bg1"/>
                    </a:solidFill>
                    <a:ea typeface="微软雅黑" panose="020B0503020204020204" pitchFamily="34" charset="-122"/>
                    <a:sym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1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sym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sym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sym typeface="Arial" panose="020B0604020202020204" pitchFamily="34" charset="0"/>
                                  </a:rPr>
                                  <m:t>𝑏𝑧</m:t>
                                </m:r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sym typeface="Arial" panose="020B0604020202020204" pitchFamily="34" charset="0"/>
                                  </a:rPr>
                                  <m:t>+</m:t>
                                </m:r>
                                <m:r>
                                  <a:rPr lang="en-US" altLang="zh-CN" sz="1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sym typeface="Arial" panose="020B0604020202020204" pitchFamily="34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𝑎</m:t>
                        </m:r>
                        <m:d>
                          <m:dPr>
                            <m:ctrlP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  <m:t>𝑛</m:t>
                            </m:r>
                            <m: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  <m:t>2</m:t>
                            </m:r>
                          </m:e>
                        </m:d>
                      </m:sup>
                    </m:sSup>
                  </m:oMath>
                </a14:m>
                <a:r>
                  <a:rPr lang="zh-CN" altLang="en-US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is the Laplace transform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3</m:t>
                        </m:r>
                      </m:sub>
                    </m:sSub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+…+</m:t>
                    </m:r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CN" altLang="en-US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which is Gamma(a(n-2), b) distribution.</a:t>
                </a:r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1D5A5D18-074B-4867-849B-EE92F6ECCB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4698" y="3205415"/>
                <a:ext cx="3111746" cy="1118768"/>
              </a:xfrm>
              <a:prstGeom prst="rect">
                <a:avLst/>
              </a:prstGeom>
              <a:blipFill>
                <a:blip r:embed="rId4"/>
                <a:stretch>
                  <a:fillRect l="-588" b="-49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对话气泡: 矩形 12">
            <a:extLst>
              <a:ext uri="{FF2B5EF4-FFF2-40B4-BE49-F238E27FC236}">
                <a16:creationId xmlns:a16="http://schemas.microsoft.com/office/drawing/2014/main" id="{F08B7F3C-CFA2-413E-B0DB-2FF04AEE591F}"/>
              </a:ext>
            </a:extLst>
          </p:cNvPr>
          <p:cNvSpPr/>
          <p:nvPr/>
        </p:nvSpPr>
        <p:spPr bwMode="auto">
          <a:xfrm>
            <a:off x="7012598" y="4601977"/>
            <a:ext cx="3209192" cy="436016"/>
          </a:xfrm>
          <a:prstGeom prst="wedgeRectCallout">
            <a:avLst>
              <a:gd name="adj1" fmla="val -90970"/>
              <a:gd name="adj2" fmla="val -18887"/>
            </a:avLst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970B3B6F-408A-422D-B1A6-09BA0CB4FD7F}"/>
                  </a:ext>
                </a:extLst>
              </p:cNvPr>
              <p:cNvSpPr txBox="1"/>
              <p:nvPr/>
            </p:nvSpPr>
            <p:spPr>
              <a:xfrm>
                <a:off x="7110044" y="4620227"/>
                <a:ext cx="31117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by symmetry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</m:t>
                        </m:r>
                      </m:sub>
                    </m:sSub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 </m:t>
                    </m:r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b>
                    </m:sSub>
                  </m:oMath>
                </a14:m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970B3B6F-408A-422D-B1A6-09BA0CB4FD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044" y="4620227"/>
                <a:ext cx="3111746" cy="307777"/>
              </a:xfrm>
              <a:prstGeom prst="rect">
                <a:avLst/>
              </a:prstGeom>
              <a:blipFill>
                <a:blip r:embed="rId5"/>
                <a:stretch>
                  <a:fillRect l="-587" t="-4000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3412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6">
            <a:extLst>
              <a:ext uri="{FF2B5EF4-FFF2-40B4-BE49-F238E27FC236}">
                <a16:creationId xmlns:a16="http://schemas.microsoft.com/office/drawing/2014/main" id="{CAA84500-B914-471F-A1C5-1AD0CE0D4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50161"/>
            <a:ext cx="12192000" cy="207839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en-US" sz="24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grpSp>
        <p:nvGrpSpPr>
          <p:cNvPr id="17412" name="组合 6">
            <a:extLst>
              <a:ext uri="{FF2B5EF4-FFF2-40B4-BE49-F238E27FC236}">
                <a16:creationId xmlns:a16="http://schemas.microsoft.com/office/drawing/2014/main" id="{60380BF8-94D1-4148-B5AB-A14650536186}"/>
              </a:ext>
            </a:extLst>
          </p:cNvPr>
          <p:cNvGrpSpPr>
            <a:grpSpLocks/>
          </p:cNvGrpSpPr>
          <p:nvPr/>
        </p:nvGrpSpPr>
        <p:grpSpPr bwMode="auto">
          <a:xfrm>
            <a:off x="0" y="377825"/>
            <a:ext cx="1001713" cy="522288"/>
            <a:chOff x="0" y="0"/>
            <a:chExt cx="1988458" cy="522515"/>
          </a:xfrm>
        </p:grpSpPr>
        <p:sp>
          <p:nvSpPr>
            <p:cNvPr id="17419" name="矩形 3">
              <a:extLst>
                <a:ext uri="{FF2B5EF4-FFF2-40B4-BE49-F238E27FC236}">
                  <a16:creationId xmlns:a16="http://schemas.microsoft.com/office/drawing/2014/main" id="{1F0ACFD0-A420-4B3F-B70A-B1104FFBD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988458" cy="522514"/>
            </a:xfrm>
            <a:prstGeom prst="rect">
              <a:avLst/>
            </a:prstGeom>
            <a:solidFill>
              <a:srgbClr val="3EB1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20" name="直角三角形 5">
              <a:extLst>
                <a:ext uri="{FF2B5EF4-FFF2-40B4-BE49-F238E27FC236}">
                  <a16:creationId xmlns:a16="http://schemas.microsoft.com/office/drawing/2014/main" id="{826BA826-BC01-4C8E-BAFA-A94287DBCCD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0" y="1"/>
              <a:ext cx="1988458" cy="522514"/>
            </a:xfrm>
            <a:prstGeom prst="rtTriangle">
              <a:avLst/>
            </a:prstGeom>
            <a:solidFill>
              <a:srgbClr val="30302F">
                <a:alpha val="4196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7413" name="文本框 8">
            <a:extLst>
              <a:ext uri="{FF2B5EF4-FFF2-40B4-BE49-F238E27FC236}">
                <a16:creationId xmlns:a16="http://schemas.microsoft.com/office/drawing/2014/main" id="{7D0E7993-F8C1-4983-AF71-4DC7851F3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338" y="454025"/>
            <a:ext cx="16209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(sketch)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14" name="矩形 10">
                <a:extLst>
                  <a:ext uri="{FF2B5EF4-FFF2-40B4-BE49-F238E27FC236}">
                    <a16:creationId xmlns:a16="http://schemas.microsoft.com/office/drawing/2014/main" id="{9CE27341-A58C-46B0-82B5-9FE8BDA5A7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54" y="1159363"/>
                <a:ext cx="5297854" cy="62269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Proof (continued):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By straight integration we have the following results: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1</m:t>
                              </m:r>
                            </m:e>
                            <m:sub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&gt;</m:t>
                                  </m:r>
                                  <m:sSub>
                                    <m:sSubPr>
                                      <m:ctrlP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sub>
                          </m:sSub>
                          <m:nary>
                            <m:nary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∞</m:t>
                              </m:r>
                            </m:sup>
                            <m:e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…</m:t>
                              </m:r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𝑑𝑧</m:t>
                              </m:r>
                            </m:e>
                          </m:nary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𝑎𝑛</m:t>
                              </m:r>
                            </m:den>
                          </m:f>
                          <m:f>
                            <m:f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CN" sz="14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Γ</m:t>
                              </m:r>
                              <m:d>
                                <m:d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𝑎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+1</m:t>
                                  </m:r>
                                </m:e>
                              </m:d>
                            </m:num>
                            <m:den>
                              <m:sSup>
                                <m:sSup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sz="1400" b="0" i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Γ</m:t>
                                      </m:r>
                                      <m:d>
                                        <m:d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𝑎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nary>
                            <m:nary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0</m:t>
                              </m:r>
                            </m:sub>
                            <m:sup>
                              <m:f>
                                <m:f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4</m:t>
                                  </m:r>
                                </m:den>
                              </m:f>
                            </m:sup>
                            <m:e>
                              <m:f>
                                <m:f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𝑐𝑜𝑠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𝑎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𝑠𝑖𝑛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𝑎</m:t>
                                      </m:r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𝑐𝑜𝑠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𝜃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𝑠𝑖𝑛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2</m:t>
                                      </m:r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𝑎</m:t>
                                      </m:r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+1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nary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𝑑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And similarly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1</m:t>
                              </m:r>
                            </m:e>
                            <m:sub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&gt;</m:t>
                                  </m:r>
                                  <m:sSub>
                                    <m:sSubPr>
                                      <m:ctrlP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sub>
                          </m:sSub>
                          <m:nary>
                            <m:nary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∞</m:t>
                              </m:r>
                            </m:sup>
                            <m:e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…</m:t>
                              </m:r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𝑑𝑧</m:t>
                              </m:r>
                            </m:e>
                          </m:nary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𝑎𝑛</m:t>
                              </m:r>
                            </m:den>
                          </m:f>
                          <m:f>
                            <m:f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CN" sz="14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Γ</m:t>
                              </m:r>
                              <m:d>
                                <m:d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𝑎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+1</m:t>
                                  </m:r>
                                </m:e>
                              </m:d>
                            </m:num>
                            <m:den>
                              <m:sSup>
                                <m:sSup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sz="1400" b="0" i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Γ</m:t>
                                      </m:r>
                                      <m:d>
                                        <m:d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𝑎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nary>
                            <m:nary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0</m:t>
                              </m:r>
                            </m:sub>
                            <m:sup>
                              <m:f>
                                <m:f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4</m:t>
                                  </m:r>
                                </m:den>
                              </m:f>
                            </m:sup>
                            <m:e>
                              <m:f>
                                <m:f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𝑐𝑜𝑠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𝑎</m:t>
                                      </m:r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𝑠𝑖𝑛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𝑎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𝑐𝑜𝑠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𝜃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𝑠𝑖𝑛</m:t>
                                          </m:r>
                                          <m:r>
                                            <a:rPr lang="en-US" altLang="zh-CN" sz="14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𝜃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2</m:t>
                                      </m:r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𝑎</m:t>
                                      </m:r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+1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nary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𝑑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Subtracting them and the integrand becomes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𝑐𝑜𝑠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𝑠𝑖𝑛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𝑐𝑜𝑠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−1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𝑠𝑖𝑛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𝑐𝑜𝑠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𝜃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𝑠𝑖𝑛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+1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𝑐𝑜𝑠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𝜃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𝑠𝑖𝑛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(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𝑐𝑜𝑠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𝜃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sin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𝜃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𝑐𝑜𝑠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𝜃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𝑠𝑖𝑛</m:t>
                                  </m:r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+1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+1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𝑠𝑖𝑛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𝑐𝑜𝑠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2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𝜃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1+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𝑠𝑖𝑛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+1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Letting </a:t>
                </a:r>
                <a14:m>
                  <m:oMath xmlns:m="http://schemas.openxmlformats.org/officeDocument/2006/math"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𝑢</m:t>
                    </m:r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=</m:t>
                    </m:r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𝑠𝑖𝑛</m:t>
                    </m:r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2</m:t>
                    </m:r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𝜃</m:t>
                    </m:r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and integrating on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0,</m:t>
                        </m:r>
                        <m:f>
                          <m:fPr>
                            <m:ctrlP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CN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sym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yields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</m:sup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…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𝑑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𝜃</m:t>
                          </m:r>
                        </m:e>
                      </m:nary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+1</m:t>
                          </m:r>
                        </m:sup>
                      </m:sSup>
                      <m:nary>
                        <m:nary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𝑎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−1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  <m:d>
                                    <m:d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1+</m:t>
                                      </m:r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𝑢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𝑎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+1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𝑑𝑢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=…=</m:t>
                      </m:r>
                      <m:f>
                        <m:f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</m:den>
                      </m:f>
                      <m:sSup>
                        <m:sSup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2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</m:sup>
                      </m:sSup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414" name="矩形 10">
                <a:extLst>
                  <a:ext uri="{FF2B5EF4-FFF2-40B4-BE49-F238E27FC236}">
                    <a16:creationId xmlns:a16="http://schemas.microsoft.com/office/drawing/2014/main" id="{9CE27341-A58C-46B0-82B5-9FE8BDA5A7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5554" y="1159363"/>
                <a:ext cx="5297854" cy="6226961"/>
              </a:xfrm>
              <a:prstGeom prst="rect">
                <a:avLst/>
              </a:prstGeom>
              <a:blipFill>
                <a:blip r:embed="rId2"/>
                <a:stretch>
                  <a:fillRect l="-2071" t="-48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对话气泡: 矩形 14">
            <a:extLst>
              <a:ext uri="{FF2B5EF4-FFF2-40B4-BE49-F238E27FC236}">
                <a16:creationId xmlns:a16="http://schemas.microsoft.com/office/drawing/2014/main" id="{C79FB3CD-63A6-4D4C-8719-050A4560F4B3}"/>
              </a:ext>
            </a:extLst>
          </p:cNvPr>
          <p:cNvSpPr/>
          <p:nvPr/>
        </p:nvSpPr>
        <p:spPr bwMode="auto">
          <a:xfrm>
            <a:off x="7028962" y="4408545"/>
            <a:ext cx="3209192" cy="436016"/>
          </a:xfrm>
          <a:prstGeom prst="wedgeRectCallout">
            <a:avLst>
              <a:gd name="adj1" fmla="val -90970"/>
              <a:gd name="adj2" fmla="val -18887"/>
            </a:avLst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8484B75-509A-43AC-B02C-6016E05C0E91}"/>
                  </a:ext>
                </a:extLst>
              </p:cNvPr>
              <p:cNvSpPr txBox="1"/>
              <p:nvPr/>
            </p:nvSpPr>
            <p:spPr>
              <a:xfrm>
                <a:off x="7077685" y="4472664"/>
                <a:ext cx="31117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by symmetry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</m:t>
                        </m:r>
                      </m:sub>
                    </m:sSub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 </m:t>
                    </m:r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b>
                    </m:sSub>
                  </m:oMath>
                </a14:m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8484B75-509A-43AC-B02C-6016E05C0E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685" y="4472664"/>
                <a:ext cx="3111746" cy="307777"/>
              </a:xfrm>
              <a:prstGeom prst="rect">
                <a:avLst/>
              </a:prstGeom>
              <a:blipFill>
                <a:blip r:embed="rId3"/>
                <a:stretch>
                  <a:fillRect l="-588" t="-4000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对话气泡: 矩形 16">
            <a:extLst>
              <a:ext uri="{FF2B5EF4-FFF2-40B4-BE49-F238E27FC236}">
                <a16:creationId xmlns:a16="http://schemas.microsoft.com/office/drawing/2014/main" id="{EC5B0844-3D79-4FC8-8A98-1455BEBAA822}"/>
              </a:ext>
            </a:extLst>
          </p:cNvPr>
          <p:cNvSpPr/>
          <p:nvPr/>
        </p:nvSpPr>
        <p:spPr bwMode="auto">
          <a:xfrm>
            <a:off x="7023100" y="5662557"/>
            <a:ext cx="3209192" cy="694281"/>
          </a:xfrm>
          <a:prstGeom prst="wedgeRectCallout">
            <a:avLst>
              <a:gd name="adj1" fmla="val -93162"/>
              <a:gd name="adj2" fmla="val 27680"/>
            </a:avLst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3B745F55-E6AA-4D60-B3D6-23E0CB4552BD}"/>
                  </a:ext>
                </a:extLst>
              </p:cNvPr>
              <p:cNvSpPr txBox="1"/>
              <p:nvPr/>
            </p:nvSpPr>
            <p:spPr>
              <a:xfrm>
                <a:off x="7071823" y="5662557"/>
                <a:ext cx="3111746" cy="580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−1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1+</m:t>
                                  </m:r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+1</m:t>
                              </m:r>
                            </m:sup>
                          </m:sSup>
                        </m:den>
                      </m:f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𝑑𝑢</m:t>
                      </m:r>
                      <m:r>
                        <a:rPr lang="en-US" altLang="zh-CN" sz="1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n-US" altLang="zh-CN" sz="1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d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4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</m:den>
                          </m:f>
                          <m:r>
                            <a:rPr lang="en-US" altLang="zh-CN" sz="1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sz="1400" b="0" i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u</m:t>
                                      </m:r>
                                    </m:num>
                                    <m:den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1+</m:t>
                                      </m:r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𝑢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14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a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3B745F55-E6AA-4D60-B3D6-23E0CB4552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823" y="5662557"/>
                <a:ext cx="3111746" cy="5802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2829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6">
            <a:extLst>
              <a:ext uri="{FF2B5EF4-FFF2-40B4-BE49-F238E27FC236}">
                <a16:creationId xmlns:a16="http://schemas.microsoft.com/office/drawing/2014/main" id="{CAA84500-B914-471F-A1C5-1AD0CE0D4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50161"/>
            <a:ext cx="12192000" cy="207839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en-US" sz="24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grpSp>
        <p:nvGrpSpPr>
          <p:cNvPr id="17412" name="组合 6">
            <a:extLst>
              <a:ext uri="{FF2B5EF4-FFF2-40B4-BE49-F238E27FC236}">
                <a16:creationId xmlns:a16="http://schemas.microsoft.com/office/drawing/2014/main" id="{60380BF8-94D1-4148-B5AB-A14650536186}"/>
              </a:ext>
            </a:extLst>
          </p:cNvPr>
          <p:cNvGrpSpPr>
            <a:grpSpLocks/>
          </p:cNvGrpSpPr>
          <p:nvPr/>
        </p:nvGrpSpPr>
        <p:grpSpPr bwMode="auto">
          <a:xfrm>
            <a:off x="0" y="377825"/>
            <a:ext cx="1001713" cy="522288"/>
            <a:chOff x="0" y="0"/>
            <a:chExt cx="1988458" cy="522515"/>
          </a:xfrm>
        </p:grpSpPr>
        <p:sp>
          <p:nvSpPr>
            <p:cNvPr id="17419" name="矩形 3">
              <a:extLst>
                <a:ext uri="{FF2B5EF4-FFF2-40B4-BE49-F238E27FC236}">
                  <a16:creationId xmlns:a16="http://schemas.microsoft.com/office/drawing/2014/main" id="{1F0ACFD0-A420-4B3F-B70A-B1104FFBD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988458" cy="522514"/>
            </a:xfrm>
            <a:prstGeom prst="rect">
              <a:avLst/>
            </a:prstGeom>
            <a:solidFill>
              <a:srgbClr val="3EB1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20" name="直角三角形 5">
              <a:extLst>
                <a:ext uri="{FF2B5EF4-FFF2-40B4-BE49-F238E27FC236}">
                  <a16:creationId xmlns:a16="http://schemas.microsoft.com/office/drawing/2014/main" id="{826BA826-BC01-4C8E-BAFA-A94287DBCCD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0" y="1"/>
              <a:ext cx="1988458" cy="522514"/>
            </a:xfrm>
            <a:prstGeom prst="rtTriangle">
              <a:avLst/>
            </a:prstGeom>
            <a:solidFill>
              <a:srgbClr val="30302F">
                <a:alpha val="4196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7413" name="文本框 8">
            <a:extLst>
              <a:ext uri="{FF2B5EF4-FFF2-40B4-BE49-F238E27FC236}">
                <a16:creationId xmlns:a16="http://schemas.microsoft.com/office/drawing/2014/main" id="{7D0E7993-F8C1-4983-AF71-4DC7851F3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338" y="454025"/>
            <a:ext cx="16209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Proof (sketch)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14" name="矩形 10">
                <a:extLst>
                  <a:ext uri="{FF2B5EF4-FFF2-40B4-BE49-F238E27FC236}">
                    <a16:creationId xmlns:a16="http://schemas.microsoft.com/office/drawing/2014/main" id="{9CE27341-A58C-46B0-82B5-9FE8BDA5A7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54" y="1159363"/>
                <a:ext cx="5297854" cy="41776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Proof (continued):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Finally we insert it back and have 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acc>
                        <m:accPr>
                          <m:chr m:val="̂"/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𝐺</m:t>
                          </m:r>
                        </m:e>
                      </m:acc>
                      <m:r>
                        <a:rPr lang="en-US" altLang="zh-CN" sz="1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2(</m:t>
                          </m:r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𝑛</m:t>
                          </m:r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−1)</m:t>
                          </m:r>
                        </m:den>
                      </m:f>
                      <m:r>
                        <a:rPr lang="en-US" altLang="zh-CN" sz="1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1≤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𝑖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≠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𝑗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≤</m:t>
                                  </m:r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𝑛</m:t>
                                  </m:r>
                                </m:sub>
                                <m:sup/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altLang="zh-CN" sz="1400" i="1" dirty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altLang="zh-CN" sz="1400" i="1" dirty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𝑌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 dirty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sym typeface="Arial" panose="020B0604020202020204" pitchFamily="34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num>
                            <m:den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∑</m:t>
                              </m:r>
                              <m:sSub>
                                <m:sSub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zh-CN" sz="14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4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altLang="zh-CN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zh-CN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𝑛</m:t>
                              </m:r>
                              <m:r>
                                <a:rPr lang="en-US" altLang="zh-CN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US" altLang="zh-CN" sz="1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2</m:t>
                      </m:r>
                      <m:r>
                        <a:rPr lang="en-US" altLang="zh-CN" sz="1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𝑛</m:t>
                      </m:r>
                      <m:d>
                        <m:dPr>
                          <m:ctrlP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𝑛</m:t>
                          </m:r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−1</m:t>
                          </m:r>
                        </m:e>
                      </m:d>
                      <m:f>
                        <m:fPr>
                          <m:ctrlP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𝑎𝑛</m:t>
                          </m:r>
                        </m:den>
                      </m:f>
                      <m:f>
                        <m:fPr>
                          <m:ctrlP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4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40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Γ</m:t>
                                  </m:r>
                                  <m:d>
                                    <m:dPr>
                                      <m:ctrlP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𝑎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</m:den>
                      </m:f>
                      <m:sSup>
                        <m:sSupPr>
                          <m:ctrlP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2</m:t>
                          </m:r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en-US" altLang="zh-CN" sz="14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sz="1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 sz="14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sz="14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  <m:r>
                            <a:rPr lang="en-US" altLang="zh-CN" sz="14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+1</m:t>
                          </m:r>
                        </m:sup>
                      </m:sSup>
                      <m:f>
                        <m:fPr>
                          <m:ctrlP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4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40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Γ</m:t>
                                  </m:r>
                                  <m:d>
                                    <m:dPr>
                                      <m:ctrlP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1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sym typeface="Arial" panose="020B0604020202020204" pitchFamily="34" charset="0"/>
                                        </a:rPr>
                                        <m:t>𝑎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4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Γ</m:t>
                          </m:r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(</m:t>
                          </m:r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  <m:r>
                            <m:rPr>
                              <m:sty m:val="p"/>
                            </m:rPr>
                            <a:rPr lang="en-US" altLang="zh-CN" sz="14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</m:e>
                          </m:d>
                          <m:rad>
                            <m:radPr>
                              <m:degHide m:val="on"/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𝐺</m:t>
                      </m:r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414" name="矩形 10">
                <a:extLst>
                  <a:ext uri="{FF2B5EF4-FFF2-40B4-BE49-F238E27FC236}">
                    <a16:creationId xmlns:a16="http://schemas.microsoft.com/office/drawing/2014/main" id="{9CE27341-A58C-46B0-82B5-9FE8BDA5A7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5554" y="1159363"/>
                <a:ext cx="5297854" cy="4177682"/>
              </a:xfrm>
              <a:prstGeom prst="rect">
                <a:avLst/>
              </a:prstGeom>
              <a:blipFill>
                <a:blip r:embed="rId2"/>
                <a:stretch>
                  <a:fillRect l="-2071" t="-7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对话气泡: 矩形 14">
            <a:extLst>
              <a:ext uri="{FF2B5EF4-FFF2-40B4-BE49-F238E27FC236}">
                <a16:creationId xmlns:a16="http://schemas.microsoft.com/office/drawing/2014/main" id="{C79FB3CD-63A6-4D4C-8719-050A4560F4B3}"/>
              </a:ext>
            </a:extLst>
          </p:cNvPr>
          <p:cNvSpPr/>
          <p:nvPr/>
        </p:nvSpPr>
        <p:spPr bwMode="auto">
          <a:xfrm>
            <a:off x="7071823" y="3283436"/>
            <a:ext cx="3209192" cy="983403"/>
          </a:xfrm>
          <a:prstGeom prst="wedgeRectCallout">
            <a:avLst>
              <a:gd name="adj1" fmla="val -106586"/>
              <a:gd name="adj2" fmla="val -28722"/>
            </a:avLst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8484B75-509A-43AC-B02C-6016E05C0E91}"/>
                  </a:ext>
                </a:extLst>
              </p:cNvPr>
              <p:cNvSpPr txBox="1"/>
              <p:nvPr/>
            </p:nvSpPr>
            <p:spPr>
              <a:xfrm>
                <a:off x="7071823" y="3441701"/>
                <a:ext cx="3111746" cy="800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1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Γ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2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𝑎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+1</m:t>
                          </m:r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=2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𝑎</m:t>
                      </m:r>
                      <m:r>
                        <m:rPr>
                          <m:sty m:val="p"/>
                        </m:rPr>
                        <a:rPr lang="en-US" altLang="zh-CN" sz="1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Γ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2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𝑎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=2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𝑎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∗</m:t>
                      </m:r>
                      <m:f>
                        <m:f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2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𝑎</m:t>
                              </m:r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−1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r>
                        <m:rPr>
                          <m:sty m:val="p"/>
                        </m:rPr>
                        <a:rPr lang="en-US" altLang="zh-CN" sz="1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Γ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𝑎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altLang="zh-CN" sz="1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Γ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𝑎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fPr>
                            <m:num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8484B75-509A-43AC-B02C-6016E05C0E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823" y="3441701"/>
                <a:ext cx="3111746" cy="8007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486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6">
            <a:extLst>
              <a:ext uri="{FF2B5EF4-FFF2-40B4-BE49-F238E27FC236}">
                <a16:creationId xmlns:a16="http://schemas.microsoft.com/office/drawing/2014/main" id="{CAA84500-B914-471F-A1C5-1AD0CE0D4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50161"/>
            <a:ext cx="12192000" cy="207839"/>
          </a:xfrm>
          <a:prstGeom prst="rect">
            <a:avLst/>
          </a:prstGeom>
          <a:solidFill>
            <a:srgbClr val="3EB1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en-US" altLang="en-US" sz="24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grpSp>
        <p:nvGrpSpPr>
          <p:cNvPr id="17412" name="组合 6">
            <a:extLst>
              <a:ext uri="{FF2B5EF4-FFF2-40B4-BE49-F238E27FC236}">
                <a16:creationId xmlns:a16="http://schemas.microsoft.com/office/drawing/2014/main" id="{60380BF8-94D1-4148-B5AB-A14650536186}"/>
              </a:ext>
            </a:extLst>
          </p:cNvPr>
          <p:cNvGrpSpPr>
            <a:grpSpLocks/>
          </p:cNvGrpSpPr>
          <p:nvPr/>
        </p:nvGrpSpPr>
        <p:grpSpPr bwMode="auto">
          <a:xfrm>
            <a:off x="0" y="377825"/>
            <a:ext cx="1001713" cy="522288"/>
            <a:chOff x="0" y="0"/>
            <a:chExt cx="1988458" cy="522515"/>
          </a:xfrm>
        </p:grpSpPr>
        <p:sp>
          <p:nvSpPr>
            <p:cNvPr id="17419" name="矩形 3">
              <a:extLst>
                <a:ext uri="{FF2B5EF4-FFF2-40B4-BE49-F238E27FC236}">
                  <a16:creationId xmlns:a16="http://schemas.microsoft.com/office/drawing/2014/main" id="{1F0ACFD0-A420-4B3F-B70A-B1104FFBD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988458" cy="522514"/>
            </a:xfrm>
            <a:prstGeom prst="rect">
              <a:avLst/>
            </a:prstGeom>
            <a:solidFill>
              <a:srgbClr val="3EB1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20" name="直角三角形 5">
              <a:extLst>
                <a:ext uri="{FF2B5EF4-FFF2-40B4-BE49-F238E27FC236}">
                  <a16:creationId xmlns:a16="http://schemas.microsoft.com/office/drawing/2014/main" id="{826BA826-BC01-4C8E-BAFA-A94287DBCCD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0" y="1"/>
              <a:ext cx="1988458" cy="522514"/>
            </a:xfrm>
            <a:prstGeom prst="rtTriangle">
              <a:avLst/>
            </a:prstGeom>
            <a:solidFill>
              <a:srgbClr val="30302F">
                <a:alpha val="4196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7413" name="文本框 8">
            <a:extLst>
              <a:ext uri="{FF2B5EF4-FFF2-40B4-BE49-F238E27FC236}">
                <a16:creationId xmlns:a16="http://schemas.microsoft.com/office/drawing/2014/main" id="{7D0E7993-F8C1-4983-AF71-4DC7851F3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338" y="454025"/>
            <a:ext cx="35318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relationship with previous work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414" name="矩形 10">
                <a:extLst>
                  <a:ext uri="{FF2B5EF4-FFF2-40B4-BE49-F238E27FC236}">
                    <a16:creationId xmlns:a16="http://schemas.microsoft.com/office/drawing/2014/main" id="{9CE27341-A58C-46B0-82B5-9FE8BDA5A7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54" y="1159363"/>
                <a:ext cx="5297854" cy="48845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defTabSz="1216025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In Warrens(2018) they proved that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has a ‘downward </a:t>
                </a:r>
                <a:r>
                  <a:rPr lang="en-US" altLang="zh-CN" sz="1400" dirty="0" err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bias’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when we regroup the original dataset by equal sized subgroups, for example, when we are interested in income per capita but only family-level data is available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Indeed, if we regroup </a:t>
                </a:r>
                <a14:m>
                  <m:oMath xmlns:m="http://schemas.openxmlformats.org/officeDocument/2006/math"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{</m:t>
                    </m:r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, …, </m:t>
                    </m:r>
                    <m:sSub>
                      <m:sSubPr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𝑛</m:t>
                        </m:r>
                      </m:sub>
                    </m:sSub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}</m:t>
                    </m:r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by 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{</m:t>
                      </m:r>
                      <m:sSub>
                        <m:sSub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+…+</m:t>
                      </m:r>
                      <m:sSub>
                        <m:sSub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𝑑</m:t>
                          </m:r>
                        </m:sub>
                      </m:sSub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𝑑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+1</m:t>
                          </m:r>
                        </m:sub>
                      </m:sSub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+…+</m:t>
                      </m:r>
                      <m:sSub>
                        <m:sSub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2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𝑑</m:t>
                          </m:r>
                        </m:sub>
                      </m:sSub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, …  , </m:t>
                      </m:r>
                      <m:sSub>
                        <m:sSub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𝑛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𝑑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+1</m:t>
                          </m:r>
                        </m:sub>
                      </m:sSub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+…+</m:t>
                      </m:r>
                      <m:sSub>
                        <m:sSub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𝑛</m:t>
                          </m:r>
                        </m:sub>
                      </m:sSub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}</m:t>
                      </m:r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It becomes a new dataset from Gamma(d*a, b) with size n/d.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 err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Adirect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corollary from our theorem is that the new sample Gini coefficient, denoted by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Arial" panose="020B0604020202020204" pitchFamily="34" charset="0"/>
                          </a:rPr>
                          <m:t>𝐺</m:t>
                        </m:r>
                      </m:e>
                    </m:acc>
                    <m:r>
                      <a:rPr lang="en-US" altLang="zh-CN" sz="14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′</m:t>
                    </m:r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, has the following expectation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sSup>
                        <m:sSupPr>
                          <m:ctrlP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𝐺</m:t>
                              </m:r>
                            </m:e>
                          </m:acc>
                        </m:e>
                        <m:sup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altLang="zh-CN" sz="1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r>
                        <a:rPr lang="en-US" altLang="zh-CN" sz="1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𝐺</m:t>
                      </m:r>
                      <m:d>
                        <m:dPr>
                          <m:ctrlP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𝑑𝑎</m:t>
                          </m:r>
                        </m:e>
                      </m:d>
                      <m:r>
                        <a:rPr lang="en-US" altLang="zh-CN" sz="1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4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Γ</m:t>
                          </m:r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(</m:t>
                          </m:r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𝑑</m:t>
                          </m:r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𝑑</m:t>
                          </m:r>
                          <m:r>
                            <a:rPr lang="en-US" altLang="zh-CN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𝑎</m:t>
                          </m:r>
                          <m:r>
                            <m:rPr>
                              <m:sty m:val="p"/>
                            </m:rPr>
                            <a:rPr lang="en-US" altLang="zh-CN" sz="14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zh-CN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𝑑</m:t>
                              </m:r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𝑎</m:t>
                              </m:r>
                            </m:e>
                          </m:d>
                          <m:rad>
                            <m:radPr>
                              <m:degHide m:val="on"/>
                              <m:ctrlP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1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We know </a:t>
                </a:r>
                <a14:m>
                  <m:oMath xmlns:m="http://schemas.openxmlformats.org/officeDocument/2006/math"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𝐺</m:t>
                    </m:r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(</m:t>
                    </m:r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𝑎</m:t>
                    </m:r>
                    <m:r>
                      <a:rPr lang="en-US" altLang="zh-CN" sz="1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sym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is a decreasing function, as shown in the right. Therefore we can measure the downward bias exactly in its expectation:</a:t>
                </a: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𝑏𝑖𝑎𝑠</m:t>
                          </m:r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sym typeface="Arial" panose="020B0604020202020204" pitchFamily="34" charset="0"/>
                                    </a:rPr>
                                    <m:t>𝐺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altLang="zh-CN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CN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−</m:t>
                          </m:r>
                          <m:acc>
                            <m:accPr>
                              <m:chr m:val="̂"/>
                              <m:ctrlPr>
                                <a:rPr lang="en-US" altLang="zh-CN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400" b="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sym typeface="Arial" panose="020B0604020202020204" pitchFamily="34" charset="0"/>
                                </a:rPr>
                                <m:t>𝐺</m:t>
                              </m:r>
                            </m:e>
                          </m:acc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=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𝐺</m:t>
                      </m:r>
                      <m:d>
                        <m:dPr>
                          <m:ctrlP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sym typeface="Arial" panose="020B0604020202020204" pitchFamily="34" charset="0"/>
                            </a:rPr>
                            <m:t>𝑑𝑎</m:t>
                          </m:r>
                        </m:e>
                      </m:d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−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𝐺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(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𝑎</m:t>
                      </m:r>
                      <m:r>
                        <a:rPr lang="en-US" altLang="zh-CN" sz="1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lang="en-US" altLang="zh-CN" sz="1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7414" name="矩形 10">
                <a:extLst>
                  <a:ext uri="{FF2B5EF4-FFF2-40B4-BE49-F238E27FC236}">
                    <a16:creationId xmlns:a16="http://schemas.microsoft.com/office/drawing/2014/main" id="{9CE27341-A58C-46B0-82B5-9FE8BDA5A7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5554" y="1159363"/>
                <a:ext cx="5297854" cy="4884542"/>
              </a:xfrm>
              <a:prstGeom prst="rect">
                <a:avLst/>
              </a:prstGeom>
              <a:blipFill>
                <a:blip r:embed="rId2"/>
                <a:stretch>
                  <a:fillRect l="-2071" t="-499" r="-1496" b="-99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4FE08FEB-6950-4F56-ABDB-1696FF5E3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916" y="1159363"/>
            <a:ext cx="4759530" cy="323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7457"/>
      </p:ext>
    </p:extLst>
  </p:cSld>
  <p:clrMapOvr>
    <a:masterClrMapping/>
  </p:clrMapOvr>
</p:sld>
</file>

<file path=ppt/theme/theme1.xml><?xml version="1.0" encoding="utf-8"?>
<a:theme xmlns:a="http://schemas.openxmlformats.org/drawingml/2006/main" name="清风素材 https://12sc.taobao.com">
  <a:themeElements>
    <a:clrScheme name="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Office 主题​​">
  <a:themeElements>
    <a:clrScheme name="9_Office 主题​​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9_Office 主题​​">
      <a:majorFont>
        <a:latin typeface="Calibri"/>
        <a:ea typeface="迷你简菱心"/>
        <a:cs typeface=""/>
      </a:majorFont>
      <a:minorFont>
        <a:latin typeface="Calibri"/>
        <a:ea typeface="方正兰亭超细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9_Office 主题​​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Office 主题​​">
  <a:themeElements>
    <a:clrScheme name="10_Office 主题​​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Office 主题​​">
      <a:majorFont>
        <a:latin typeface="Calibri"/>
        <a:ea typeface="迷你简菱心"/>
        <a:cs typeface=""/>
      </a:majorFont>
      <a:minorFont>
        <a:latin typeface="Calibri"/>
        <a:ea typeface="方正兰亭超细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10_Office 主题​​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Office 主题​​">
  <a:themeElements>
    <a:clrScheme name="11_Office 主题​​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1_Office 主题​​">
      <a:majorFont>
        <a:latin typeface="Calibri"/>
        <a:ea typeface="迷你简菱心"/>
        <a:cs typeface=""/>
      </a:majorFont>
      <a:minorFont>
        <a:latin typeface="Calibri"/>
        <a:ea typeface="方正兰亭超细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11_Office 主题​​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清风素材1 https://12sc.taobao.com">
  <a:themeElements>
    <a:clrScheme name="Office 主题​​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​​">
      <a:majorFont>
        <a:latin typeface="Calibri"/>
        <a:ea typeface="迷你简菱心"/>
        <a:cs typeface=""/>
      </a:majorFont>
      <a:minorFont>
        <a:latin typeface="Calibri"/>
        <a:ea typeface="方正兰亭超细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Office 主题​​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清风素材2 https://12sc.taobao.com">
  <a:themeElements>
    <a:clrScheme name="2_Office 主题​​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主题​​">
      <a:majorFont>
        <a:latin typeface="Calibri"/>
        <a:ea typeface="迷你简菱心"/>
        <a:cs typeface=""/>
      </a:majorFont>
      <a:minorFont>
        <a:latin typeface="Calibri"/>
        <a:ea typeface="方正兰亭超细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2_Office 主题​​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清风素材3 https://12sc.taobao.com">
  <a:themeElements>
    <a:clrScheme name="3_Office 主题​​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主题​​">
      <a:majorFont>
        <a:latin typeface="Calibri"/>
        <a:ea typeface="迷你简菱心"/>
        <a:cs typeface=""/>
      </a:majorFont>
      <a:minorFont>
        <a:latin typeface="Calibri"/>
        <a:ea typeface="方正兰亭超细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3_Office 主题​​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清风素材4 https://12sc.taobao.com">
  <a:themeElements>
    <a:clrScheme name="4_Office 主题​​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Office 主题​​">
      <a:majorFont>
        <a:latin typeface="Calibri"/>
        <a:ea typeface="迷你简菱心"/>
        <a:cs typeface=""/>
      </a:majorFont>
      <a:minorFont>
        <a:latin typeface="Calibri"/>
        <a:ea typeface="方正兰亭超细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4_Office 主题​​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清风素材5 https://12sc.taobao.com">
  <a:themeElements>
    <a:clrScheme name="5_Office 主题​​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5_Office 主题​​">
      <a:majorFont>
        <a:latin typeface="Calibri"/>
        <a:ea typeface="迷你简菱心"/>
        <a:cs typeface=""/>
      </a:majorFont>
      <a:minorFont>
        <a:latin typeface="Calibri"/>
        <a:ea typeface="方正兰亭超细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5_Office 主题​​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Office 主题​​">
  <a:themeElements>
    <a:clrScheme name="6_Office 主题​​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6_Office 主题​​">
      <a:majorFont>
        <a:latin typeface="Calibri"/>
        <a:ea typeface="迷你简菱心"/>
        <a:cs typeface=""/>
      </a:majorFont>
      <a:minorFont>
        <a:latin typeface="Calibri"/>
        <a:ea typeface="方正兰亭超细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6_Office 主题​​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Office 主题​​">
  <a:themeElements>
    <a:clrScheme name="7_Office 主题​​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Office 主题​​">
      <a:majorFont>
        <a:latin typeface="Calibri"/>
        <a:ea typeface="迷你简菱心"/>
        <a:cs typeface=""/>
      </a:majorFont>
      <a:minorFont>
        <a:latin typeface="Calibri"/>
        <a:ea typeface="方正兰亭超细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7_Office 主题​​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Office 主题​​">
  <a:themeElements>
    <a:clrScheme name="8_Office 主题​​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8_Office 主题​​">
      <a:majorFont>
        <a:latin typeface="Calibri"/>
        <a:ea typeface="迷你简菱心"/>
        <a:cs typeface=""/>
      </a:majorFont>
      <a:minorFont>
        <a:latin typeface="Calibri"/>
        <a:ea typeface="方正兰亭超细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宋体" pitchFamily="2" charset="-122"/>
          </a:defRPr>
        </a:defPPr>
      </a:lstStyle>
    </a:lnDef>
  </a:objectDefaults>
  <a:extraClrSchemeLst>
    <a:extraClrScheme>
      <a:clrScheme name="8_Office 主题​​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Pages>0</Pages>
  <Words>767</Words>
  <Characters>0</Characters>
  <Application>Microsoft Office PowerPoint</Application>
  <DocSecurity>0</DocSecurity>
  <PresentationFormat>宽屏</PresentationFormat>
  <Lines>0</Lines>
  <Paragraphs>75</Paragraphs>
  <Slides>10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12</vt:i4>
      </vt:variant>
      <vt:variant>
        <vt:lpstr>幻灯片标题</vt:lpstr>
      </vt:variant>
      <vt:variant>
        <vt:i4>10</vt:i4>
      </vt:variant>
    </vt:vector>
  </HeadingPairs>
  <TitlesOfParts>
    <vt:vector size="28" baseType="lpstr">
      <vt:lpstr>黑体</vt:lpstr>
      <vt:lpstr>微软雅黑</vt:lpstr>
      <vt:lpstr>Arial</vt:lpstr>
      <vt:lpstr>Calibri</vt:lpstr>
      <vt:lpstr>Calibri Light</vt:lpstr>
      <vt:lpstr>Cambria Math</vt:lpstr>
      <vt:lpstr>清风素材 https://12sc.taobao.com</vt:lpstr>
      <vt:lpstr>清风素材1 https://12sc.taobao.com</vt:lpstr>
      <vt:lpstr>清风素材2 https://12sc.taobao.com</vt:lpstr>
      <vt:lpstr>清风素材3 https://12sc.taobao.com</vt:lpstr>
      <vt:lpstr>清风素材4 https://12sc.taobao.com</vt:lpstr>
      <vt:lpstr>清风素材5 https://12sc.taobao.com</vt:lpstr>
      <vt:lpstr>6_Office 主题​​</vt:lpstr>
      <vt:lpstr>7_Office 主题​​</vt:lpstr>
      <vt:lpstr>8_Office 主题​​</vt:lpstr>
      <vt:lpstr>9_Office 主题​​</vt:lpstr>
      <vt:lpstr>10_Office 主题​​</vt:lpstr>
      <vt:lpstr>11_Office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12sc.taobao.com</dc:subject>
  <dc:creator>清风素材;12sc.taobao.com</dc:creator>
  <cp:keywords>12sc.taobao.com</cp:keywords>
  <dc:description>12sc.taobao.com</dc:description>
  <cp:lastModifiedBy>Haolin Zou</cp:lastModifiedBy>
  <cp:revision>32</cp:revision>
  <dcterms:created xsi:type="dcterms:W3CDTF">2015-07-07T12:57:46Z</dcterms:created>
  <dcterms:modified xsi:type="dcterms:W3CDTF">2021-09-14T00:59:54Z</dcterms:modified>
  <cp:category>12sc.taobao.com</cp:category>
  <cp:contentStatus>12sc.taobao.com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2052-9.1.0.5184</vt:lpwstr>
  </property>
</Properties>
</file>